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5" r:id="rId5"/>
    <p:sldId id="260" r:id="rId6"/>
    <p:sldId id="261" r:id="rId7"/>
    <p:sldId id="269" r:id="rId8"/>
    <p:sldId id="270" r:id="rId9"/>
    <p:sldId id="266" r:id="rId10"/>
    <p:sldId id="263" r:id="rId11"/>
    <p:sldId id="267" r:id="rId12"/>
    <p:sldId id="268" r:id="rId13"/>
    <p:sldId id="26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F7FC"/>
    <a:srgbClr val="62FB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129" autoAdjust="0"/>
    <p:restoredTop sz="94660"/>
  </p:normalViewPr>
  <p:slideViewPr>
    <p:cSldViewPr snapToGrid="0">
      <p:cViewPr varScale="1">
        <p:scale>
          <a:sx n="99" d="100"/>
          <a:sy n="99" d="100"/>
        </p:scale>
        <p:origin x="184" y="3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6CFC7-1B5D-4068-82F5-A6AF5C1F0B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5DE1FFE-168C-4F42-A695-A1E1C4B545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766C54-D8F9-4708-A7B2-84BF054F4FBF}"/>
              </a:ext>
            </a:extLst>
          </p:cNvPr>
          <p:cNvSpPr>
            <a:spLocks noGrp="1"/>
          </p:cNvSpPr>
          <p:nvPr>
            <p:ph type="dt" sz="half" idx="10"/>
          </p:nvPr>
        </p:nvSpPr>
        <p:spPr/>
        <p:txBody>
          <a:bodyPr/>
          <a:lstStyle/>
          <a:p>
            <a:fld id="{320FCBF7-C23A-49CD-BC78-C0DFDA2351EB}" type="datetimeFigureOut">
              <a:rPr lang="en-GB" smtClean="0"/>
              <a:t>19/01/2021</a:t>
            </a:fld>
            <a:endParaRPr lang="en-GB"/>
          </a:p>
        </p:txBody>
      </p:sp>
      <p:sp>
        <p:nvSpPr>
          <p:cNvPr id="5" name="Footer Placeholder 4">
            <a:extLst>
              <a:ext uri="{FF2B5EF4-FFF2-40B4-BE49-F238E27FC236}">
                <a16:creationId xmlns:a16="http://schemas.microsoft.com/office/drawing/2014/main" id="{201448A7-1E0E-4F3C-92E1-B6A3739962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AF278A-0EB7-4CA9-B77D-83BE4B15990B}"/>
              </a:ext>
            </a:extLst>
          </p:cNvPr>
          <p:cNvSpPr>
            <a:spLocks noGrp="1"/>
          </p:cNvSpPr>
          <p:nvPr>
            <p:ph type="sldNum" sz="quarter" idx="12"/>
          </p:nvPr>
        </p:nvSpPr>
        <p:spPr/>
        <p:txBody>
          <a:bodyPr/>
          <a:lstStyle/>
          <a:p>
            <a:fld id="{A7F5D5E0-B7E1-4228-89E3-2EB83AC228E3}" type="slidenum">
              <a:rPr lang="en-GB" smtClean="0"/>
              <a:t>‹#›</a:t>
            </a:fld>
            <a:endParaRPr lang="en-GB"/>
          </a:p>
        </p:txBody>
      </p:sp>
    </p:spTree>
    <p:extLst>
      <p:ext uri="{BB962C8B-B14F-4D97-AF65-F5344CB8AC3E}">
        <p14:creationId xmlns:p14="http://schemas.microsoft.com/office/powerpoint/2010/main" val="871749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407BC-BDC1-46A0-9F52-DE87152F070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E412F41-67DD-4B3D-9B8B-60E9B69F31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D11E94-4D56-47B7-9F46-1BB81D051670}"/>
              </a:ext>
            </a:extLst>
          </p:cNvPr>
          <p:cNvSpPr>
            <a:spLocks noGrp="1"/>
          </p:cNvSpPr>
          <p:nvPr>
            <p:ph type="dt" sz="half" idx="10"/>
          </p:nvPr>
        </p:nvSpPr>
        <p:spPr/>
        <p:txBody>
          <a:bodyPr/>
          <a:lstStyle/>
          <a:p>
            <a:fld id="{320FCBF7-C23A-49CD-BC78-C0DFDA2351EB}" type="datetimeFigureOut">
              <a:rPr lang="en-GB" smtClean="0"/>
              <a:t>19/01/2021</a:t>
            </a:fld>
            <a:endParaRPr lang="en-GB"/>
          </a:p>
        </p:txBody>
      </p:sp>
      <p:sp>
        <p:nvSpPr>
          <p:cNvPr id="5" name="Footer Placeholder 4">
            <a:extLst>
              <a:ext uri="{FF2B5EF4-FFF2-40B4-BE49-F238E27FC236}">
                <a16:creationId xmlns:a16="http://schemas.microsoft.com/office/drawing/2014/main" id="{E7C32806-8193-4B25-912A-9DE412D104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FD7DCE-29AD-4EFA-973B-87E8AD28F8FE}"/>
              </a:ext>
            </a:extLst>
          </p:cNvPr>
          <p:cNvSpPr>
            <a:spLocks noGrp="1"/>
          </p:cNvSpPr>
          <p:nvPr>
            <p:ph type="sldNum" sz="quarter" idx="12"/>
          </p:nvPr>
        </p:nvSpPr>
        <p:spPr/>
        <p:txBody>
          <a:bodyPr/>
          <a:lstStyle/>
          <a:p>
            <a:fld id="{A7F5D5E0-B7E1-4228-89E3-2EB83AC228E3}" type="slidenum">
              <a:rPr lang="en-GB" smtClean="0"/>
              <a:t>‹#›</a:t>
            </a:fld>
            <a:endParaRPr lang="en-GB"/>
          </a:p>
        </p:txBody>
      </p:sp>
    </p:spTree>
    <p:extLst>
      <p:ext uri="{BB962C8B-B14F-4D97-AF65-F5344CB8AC3E}">
        <p14:creationId xmlns:p14="http://schemas.microsoft.com/office/powerpoint/2010/main" val="890724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67A717-E6EB-4B57-AF7E-D195C7490A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514CC3F-14B9-404D-A403-6A521EE044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75EC1C-2FE1-4D46-84F0-F3E8892C19E9}"/>
              </a:ext>
            </a:extLst>
          </p:cNvPr>
          <p:cNvSpPr>
            <a:spLocks noGrp="1"/>
          </p:cNvSpPr>
          <p:nvPr>
            <p:ph type="dt" sz="half" idx="10"/>
          </p:nvPr>
        </p:nvSpPr>
        <p:spPr/>
        <p:txBody>
          <a:bodyPr/>
          <a:lstStyle/>
          <a:p>
            <a:fld id="{320FCBF7-C23A-49CD-BC78-C0DFDA2351EB}" type="datetimeFigureOut">
              <a:rPr lang="en-GB" smtClean="0"/>
              <a:t>19/01/2021</a:t>
            </a:fld>
            <a:endParaRPr lang="en-GB"/>
          </a:p>
        </p:txBody>
      </p:sp>
      <p:sp>
        <p:nvSpPr>
          <p:cNvPr id="5" name="Footer Placeholder 4">
            <a:extLst>
              <a:ext uri="{FF2B5EF4-FFF2-40B4-BE49-F238E27FC236}">
                <a16:creationId xmlns:a16="http://schemas.microsoft.com/office/drawing/2014/main" id="{172ADD91-7471-43D9-A5B6-254CA73543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B8EB99-2700-4877-812E-EB4762DCE176}"/>
              </a:ext>
            </a:extLst>
          </p:cNvPr>
          <p:cNvSpPr>
            <a:spLocks noGrp="1"/>
          </p:cNvSpPr>
          <p:nvPr>
            <p:ph type="sldNum" sz="quarter" idx="12"/>
          </p:nvPr>
        </p:nvSpPr>
        <p:spPr/>
        <p:txBody>
          <a:bodyPr/>
          <a:lstStyle/>
          <a:p>
            <a:fld id="{A7F5D5E0-B7E1-4228-89E3-2EB83AC228E3}" type="slidenum">
              <a:rPr lang="en-GB" smtClean="0"/>
              <a:t>‹#›</a:t>
            </a:fld>
            <a:endParaRPr lang="en-GB"/>
          </a:p>
        </p:txBody>
      </p:sp>
    </p:spTree>
    <p:extLst>
      <p:ext uri="{BB962C8B-B14F-4D97-AF65-F5344CB8AC3E}">
        <p14:creationId xmlns:p14="http://schemas.microsoft.com/office/powerpoint/2010/main" val="3757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C79E5-1388-4604-994D-D88C6697308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023DA89-98F9-4850-A668-C0930CC78B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091762-BE29-47DE-88E5-48451DD9639A}"/>
              </a:ext>
            </a:extLst>
          </p:cNvPr>
          <p:cNvSpPr>
            <a:spLocks noGrp="1"/>
          </p:cNvSpPr>
          <p:nvPr>
            <p:ph type="dt" sz="half" idx="10"/>
          </p:nvPr>
        </p:nvSpPr>
        <p:spPr/>
        <p:txBody>
          <a:bodyPr/>
          <a:lstStyle/>
          <a:p>
            <a:fld id="{320FCBF7-C23A-49CD-BC78-C0DFDA2351EB}" type="datetimeFigureOut">
              <a:rPr lang="en-GB" smtClean="0"/>
              <a:t>19/01/2021</a:t>
            </a:fld>
            <a:endParaRPr lang="en-GB"/>
          </a:p>
        </p:txBody>
      </p:sp>
      <p:sp>
        <p:nvSpPr>
          <p:cNvPr id="5" name="Footer Placeholder 4">
            <a:extLst>
              <a:ext uri="{FF2B5EF4-FFF2-40B4-BE49-F238E27FC236}">
                <a16:creationId xmlns:a16="http://schemas.microsoft.com/office/drawing/2014/main" id="{E84AF407-DC2C-4BC4-885D-17E8AB851C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058444-D65B-4D40-BD20-DA489E19FA32}"/>
              </a:ext>
            </a:extLst>
          </p:cNvPr>
          <p:cNvSpPr>
            <a:spLocks noGrp="1"/>
          </p:cNvSpPr>
          <p:nvPr>
            <p:ph type="sldNum" sz="quarter" idx="12"/>
          </p:nvPr>
        </p:nvSpPr>
        <p:spPr/>
        <p:txBody>
          <a:bodyPr/>
          <a:lstStyle/>
          <a:p>
            <a:fld id="{A7F5D5E0-B7E1-4228-89E3-2EB83AC228E3}" type="slidenum">
              <a:rPr lang="en-GB" smtClean="0"/>
              <a:t>‹#›</a:t>
            </a:fld>
            <a:endParaRPr lang="en-GB"/>
          </a:p>
        </p:txBody>
      </p:sp>
    </p:spTree>
    <p:extLst>
      <p:ext uri="{BB962C8B-B14F-4D97-AF65-F5344CB8AC3E}">
        <p14:creationId xmlns:p14="http://schemas.microsoft.com/office/powerpoint/2010/main" val="625878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DE2AB-BB4A-44FA-AE4A-31F97D8FBC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50578E6-E3A1-4D24-8B98-E447CFCD1F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A168AE-1AC9-4C7D-8475-9A94355DAFAB}"/>
              </a:ext>
            </a:extLst>
          </p:cNvPr>
          <p:cNvSpPr>
            <a:spLocks noGrp="1"/>
          </p:cNvSpPr>
          <p:nvPr>
            <p:ph type="dt" sz="half" idx="10"/>
          </p:nvPr>
        </p:nvSpPr>
        <p:spPr/>
        <p:txBody>
          <a:bodyPr/>
          <a:lstStyle/>
          <a:p>
            <a:fld id="{320FCBF7-C23A-49CD-BC78-C0DFDA2351EB}" type="datetimeFigureOut">
              <a:rPr lang="en-GB" smtClean="0"/>
              <a:t>19/01/2021</a:t>
            </a:fld>
            <a:endParaRPr lang="en-GB"/>
          </a:p>
        </p:txBody>
      </p:sp>
      <p:sp>
        <p:nvSpPr>
          <p:cNvPr id="5" name="Footer Placeholder 4">
            <a:extLst>
              <a:ext uri="{FF2B5EF4-FFF2-40B4-BE49-F238E27FC236}">
                <a16:creationId xmlns:a16="http://schemas.microsoft.com/office/drawing/2014/main" id="{3D6DF5B2-CE81-458D-896D-976FD15B42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20549E-ADBD-4474-85B6-C246D6ADEA96}"/>
              </a:ext>
            </a:extLst>
          </p:cNvPr>
          <p:cNvSpPr>
            <a:spLocks noGrp="1"/>
          </p:cNvSpPr>
          <p:nvPr>
            <p:ph type="sldNum" sz="quarter" idx="12"/>
          </p:nvPr>
        </p:nvSpPr>
        <p:spPr/>
        <p:txBody>
          <a:bodyPr/>
          <a:lstStyle/>
          <a:p>
            <a:fld id="{A7F5D5E0-B7E1-4228-89E3-2EB83AC228E3}" type="slidenum">
              <a:rPr lang="en-GB" smtClean="0"/>
              <a:t>‹#›</a:t>
            </a:fld>
            <a:endParaRPr lang="en-GB"/>
          </a:p>
        </p:txBody>
      </p:sp>
    </p:spTree>
    <p:extLst>
      <p:ext uri="{BB962C8B-B14F-4D97-AF65-F5344CB8AC3E}">
        <p14:creationId xmlns:p14="http://schemas.microsoft.com/office/powerpoint/2010/main" val="2131179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71976-711B-4BB4-B05B-12C54C8494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B79CC3-19EC-478A-A274-E198F316FA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B772CF0-9365-49A0-B0F4-A2C731FD7B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2537A89-5050-4432-A7D9-C615B1CE0CD9}"/>
              </a:ext>
            </a:extLst>
          </p:cNvPr>
          <p:cNvSpPr>
            <a:spLocks noGrp="1"/>
          </p:cNvSpPr>
          <p:nvPr>
            <p:ph type="dt" sz="half" idx="10"/>
          </p:nvPr>
        </p:nvSpPr>
        <p:spPr/>
        <p:txBody>
          <a:bodyPr/>
          <a:lstStyle/>
          <a:p>
            <a:fld id="{320FCBF7-C23A-49CD-BC78-C0DFDA2351EB}" type="datetimeFigureOut">
              <a:rPr lang="en-GB" smtClean="0"/>
              <a:t>19/01/2021</a:t>
            </a:fld>
            <a:endParaRPr lang="en-GB"/>
          </a:p>
        </p:txBody>
      </p:sp>
      <p:sp>
        <p:nvSpPr>
          <p:cNvPr id="6" name="Footer Placeholder 5">
            <a:extLst>
              <a:ext uri="{FF2B5EF4-FFF2-40B4-BE49-F238E27FC236}">
                <a16:creationId xmlns:a16="http://schemas.microsoft.com/office/drawing/2014/main" id="{0E1E92DB-D387-4BA3-AFD1-4F75F4F4D9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29FCA6-74ED-4033-9E79-8A321736BDB6}"/>
              </a:ext>
            </a:extLst>
          </p:cNvPr>
          <p:cNvSpPr>
            <a:spLocks noGrp="1"/>
          </p:cNvSpPr>
          <p:nvPr>
            <p:ph type="sldNum" sz="quarter" idx="12"/>
          </p:nvPr>
        </p:nvSpPr>
        <p:spPr/>
        <p:txBody>
          <a:bodyPr/>
          <a:lstStyle/>
          <a:p>
            <a:fld id="{A7F5D5E0-B7E1-4228-89E3-2EB83AC228E3}" type="slidenum">
              <a:rPr lang="en-GB" smtClean="0"/>
              <a:t>‹#›</a:t>
            </a:fld>
            <a:endParaRPr lang="en-GB"/>
          </a:p>
        </p:txBody>
      </p:sp>
    </p:spTree>
    <p:extLst>
      <p:ext uri="{BB962C8B-B14F-4D97-AF65-F5344CB8AC3E}">
        <p14:creationId xmlns:p14="http://schemas.microsoft.com/office/powerpoint/2010/main" val="1248776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7ACFF-C8DB-4617-AD2D-03C0FD800B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848432-7A8D-4F79-A02D-94749D4464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0515C6-D4E6-4997-9564-B5F1A9C951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3D69AF4-47E7-4017-93A4-EF87C0307C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ADF17B-8CA7-4890-B615-7388DE2725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3855246-12A1-4003-9347-B7CB1BA300B6}"/>
              </a:ext>
            </a:extLst>
          </p:cNvPr>
          <p:cNvSpPr>
            <a:spLocks noGrp="1"/>
          </p:cNvSpPr>
          <p:nvPr>
            <p:ph type="dt" sz="half" idx="10"/>
          </p:nvPr>
        </p:nvSpPr>
        <p:spPr/>
        <p:txBody>
          <a:bodyPr/>
          <a:lstStyle/>
          <a:p>
            <a:fld id="{320FCBF7-C23A-49CD-BC78-C0DFDA2351EB}" type="datetimeFigureOut">
              <a:rPr lang="en-GB" smtClean="0"/>
              <a:t>19/01/2021</a:t>
            </a:fld>
            <a:endParaRPr lang="en-GB"/>
          </a:p>
        </p:txBody>
      </p:sp>
      <p:sp>
        <p:nvSpPr>
          <p:cNvPr id="8" name="Footer Placeholder 7">
            <a:extLst>
              <a:ext uri="{FF2B5EF4-FFF2-40B4-BE49-F238E27FC236}">
                <a16:creationId xmlns:a16="http://schemas.microsoft.com/office/drawing/2014/main" id="{EBE71ACA-075F-42C6-8B6A-4EB86F89C4C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85F9C4-539B-40A8-B57A-D5E3969C69B2}"/>
              </a:ext>
            </a:extLst>
          </p:cNvPr>
          <p:cNvSpPr>
            <a:spLocks noGrp="1"/>
          </p:cNvSpPr>
          <p:nvPr>
            <p:ph type="sldNum" sz="quarter" idx="12"/>
          </p:nvPr>
        </p:nvSpPr>
        <p:spPr/>
        <p:txBody>
          <a:bodyPr/>
          <a:lstStyle/>
          <a:p>
            <a:fld id="{A7F5D5E0-B7E1-4228-89E3-2EB83AC228E3}" type="slidenum">
              <a:rPr lang="en-GB" smtClean="0"/>
              <a:t>‹#›</a:t>
            </a:fld>
            <a:endParaRPr lang="en-GB"/>
          </a:p>
        </p:txBody>
      </p:sp>
    </p:spTree>
    <p:extLst>
      <p:ext uri="{BB962C8B-B14F-4D97-AF65-F5344CB8AC3E}">
        <p14:creationId xmlns:p14="http://schemas.microsoft.com/office/powerpoint/2010/main" val="2912405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CFAF7-6F06-4802-A509-F06CD2EA5A9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AA7F016-DA2C-4ABC-AC77-90721B7ED4C6}"/>
              </a:ext>
            </a:extLst>
          </p:cNvPr>
          <p:cNvSpPr>
            <a:spLocks noGrp="1"/>
          </p:cNvSpPr>
          <p:nvPr>
            <p:ph type="dt" sz="half" idx="10"/>
          </p:nvPr>
        </p:nvSpPr>
        <p:spPr/>
        <p:txBody>
          <a:bodyPr/>
          <a:lstStyle/>
          <a:p>
            <a:fld id="{320FCBF7-C23A-49CD-BC78-C0DFDA2351EB}" type="datetimeFigureOut">
              <a:rPr lang="en-GB" smtClean="0"/>
              <a:t>19/01/2021</a:t>
            </a:fld>
            <a:endParaRPr lang="en-GB"/>
          </a:p>
        </p:txBody>
      </p:sp>
      <p:sp>
        <p:nvSpPr>
          <p:cNvPr id="4" name="Footer Placeholder 3">
            <a:extLst>
              <a:ext uri="{FF2B5EF4-FFF2-40B4-BE49-F238E27FC236}">
                <a16:creationId xmlns:a16="http://schemas.microsoft.com/office/drawing/2014/main" id="{81EDE0F0-D3E9-4BB7-9A0B-3E85BEB1671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175AEC7-5E5F-4EC7-975E-C5669F4E6AB9}"/>
              </a:ext>
            </a:extLst>
          </p:cNvPr>
          <p:cNvSpPr>
            <a:spLocks noGrp="1"/>
          </p:cNvSpPr>
          <p:nvPr>
            <p:ph type="sldNum" sz="quarter" idx="12"/>
          </p:nvPr>
        </p:nvSpPr>
        <p:spPr/>
        <p:txBody>
          <a:bodyPr/>
          <a:lstStyle/>
          <a:p>
            <a:fld id="{A7F5D5E0-B7E1-4228-89E3-2EB83AC228E3}" type="slidenum">
              <a:rPr lang="en-GB" smtClean="0"/>
              <a:t>‹#›</a:t>
            </a:fld>
            <a:endParaRPr lang="en-GB"/>
          </a:p>
        </p:txBody>
      </p:sp>
    </p:spTree>
    <p:extLst>
      <p:ext uri="{BB962C8B-B14F-4D97-AF65-F5344CB8AC3E}">
        <p14:creationId xmlns:p14="http://schemas.microsoft.com/office/powerpoint/2010/main" val="3041241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A367A3-0F6B-4841-822A-7C3ED04ABF01}"/>
              </a:ext>
            </a:extLst>
          </p:cNvPr>
          <p:cNvSpPr>
            <a:spLocks noGrp="1"/>
          </p:cNvSpPr>
          <p:nvPr>
            <p:ph type="dt" sz="half" idx="10"/>
          </p:nvPr>
        </p:nvSpPr>
        <p:spPr/>
        <p:txBody>
          <a:bodyPr/>
          <a:lstStyle/>
          <a:p>
            <a:fld id="{320FCBF7-C23A-49CD-BC78-C0DFDA2351EB}" type="datetimeFigureOut">
              <a:rPr lang="en-GB" smtClean="0"/>
              <a:t>19/01/2021</a:t>
            </a:fld>
            <a:endParaRPr lang="en-GB"/>
          </a:p>
        </p:txBody>
      </p:sp>
      <p:sp>
        <p:nvSpPr>
          <p:cNvPr id="3" name="Footer Placeholder 2">
            <a:extLst>
              <a:ext uri="{FF2B5EF4-FFF2-40B4-BE49-F238E27FC236}">
                <a16:creationId xmlns:a16="http://schemas.microsoft.com/office/drawing/2014/main" id="{8F2AF00D-B013-498A-9E0E-BF6A38C26BE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BBC0DB4-19E1-4E3D-85A1-C4040F7893BE}"/>
              </a:ext>
            </a:extLst>
          </p:cNvPr>
          <p:cNvSpPr>
            <a:spLocks noGrp="1"/>
          </p:cNvSpPr>
          <p:nvPr>
            <p:ph type="sldNum" sz="quarter" idx="12"/>
          </p:nvPr>
        </p:nvSpPr>
        <p:spPr/>
        <p:txBody>
          <a:bodyPr/>
          <a:lstStyle/>
          <a:p>
            <a:fld id="{A7F5D5E0-B7E1-4228-89E3-2EB83AC228E3}" type="slidenum">
              <a:rPr lang="en-GB" smtClean="0"/>
              <a:t>‹#›</a:t>
            </a:fld>
            <a:endParaRPr lang="en-GB"/>
          </a:p>
        </p:txBody>
      </p:sp>
    </p:spTree>
    <p:extLst>
      <p:ext uri="{BB962C8B-B14F-4D97-AF65-F5344CB8AC3E}">
        <p14:creationId xmlns:p14="http://schemas.microsoft.com/office/powerpoint/2010/main" val="3980939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45857-B88E-4521-B029-960A6AAFE1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468F8AB-145F-4421-ACB9-2582013823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BB03562-27DE-47B4-B8DD-F02F07C681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DBD644-13E3-4791-A860-982F028C9932}"/>
              </a:ext>
            </a:extLst>
          </p:cNvPr>
          <p:cNvSpPr>
            <a:spLocks noGrp="1"/>
          </p:cNvSpPr>
          <p:nvPr>
            <p:ph type="dt" sz="half" idx="10"/>
          </p:nvPr>
        </p:nvSpPr>
        <p:spPr/>
        <p:txBody>
          <a:bodyPr/>
          <a:lstStyle/>
          <a:p>
            <a:fld id="{320FCBF7-C23A-49CD-BC78-C0DFDA2351EB}" type="datetimeFigureOut">
              <a:rPr lang="en-GB" smtClean="0"/>
              <a:t>19/01/2021</a:t>
            </a:fld>
            <a:endParaRPr lang="en-GB"/>
          </a:p>
        </p:txBody>
      </p:sp>
      <p:sp>
        <p:nvSpPr>
          <p:cNvPr id="6" name="Footer Placeholder 5">
            <a:extLst>
              <a:ext uri="{FF2B5EF4-FFF2-40B4-BE49-F238E27FC236}">
                <a16:creationId xmlns:a16="http://schemas.microsoft.com/office/drawing/2014/main" id="{4640D1F0-2BC4-4235-B844-58DEB20FC14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F744CF-283D-44DA-BA84-EB34F48AD016}"/>
              </a:ext>
            </a:extLst>
          </p:cNvPr>
          <p:cNvSpPr>
            <a:spLocks noGrp="1"/>
          </p:cNvSpPr>
          <p:nvPr>
            <p:ph type="sldNum" sz="quarter" idx="12"/>
          </p:nvPr>
        </p:nvSpPr>
        <p:spPr/>
        <p:txBody>
          <a:bodyPr/>
          <a:lstStyle/>
          <a:p>
            <a:fld id="{A7F5D5E0-B7E1-4228-89E3-2EB83AC228E3}" type="slidenum">
              <a:rPr lang="en-GB" smtClean="0"/>
              <a:t>‹#›</a:t>
            </a:fld>
            <a:endParaRPr lang="en-GB"/>
          </a:p>
        </p:txBody>
      </p:sp>
    </p:spTree>
    <p:extLst>
      <p:ext uri="{BB962C8B-B14F-4D97-AF65-F5344CB8AC3E}">
        <p14:creationId xmlns:p14="http://schemas.microsoft.com/office/powerpoint/2010/main" val="2057557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6D0F-5110-421A-A9F1-0F5FC4F617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A053B95-A369-49E9-AB61-D896A5D1BB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5E33E75-B6D9-4564-AB2D-84FAFBE7AD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447CC-089E-4A58-A6DC-B08EDAF837CB}"/>
              </a:ext>
            </a:extLst>
          </p:cNvPr>
          <p:cNvSpPr>
            <a:spLocks noGrp="1"/>
          </p:cNvSpPr>
          <p:nvPr>
            <p:ph type="dt" sz="half" idx="10"/>
          </p:nvPr>
        </p:nvSpPr>
        <p:spPr/>
        <p:txBody>
          <a:bodyPr/>
          <a:lstStyle/>
          <a:p>
            <a:fld id="{320FCBF7-C23A-49CD-BC78-C0DFDA2351EB}" type="datetimeFigureOut">
              <a:rPr lang="en-GB" smtClean="0"/>
              <a:t>19/01/2021</a:t>
            </a:fld>
            <a:endParaRPr lang="en-GB"/>
          </a:p>
        </p:txBody>
      </p:sp>
      <p:sp>
        <p:nvSpPr>
          <p:cNvPr id="6" name="Footer Placeholder 5">
            <a:extLst>
              <a:ext uri="{FF2B5EF4-FFF2-40B4-BE49-F238E27FC236}">
                <a16:creationId xmlns:a16="http://schemas.microsoft.com/office/drawing/2014/main" id="{1E191B5A-D66D-419D-B035-2BA454D926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D86C0C-8E16-4DD7-A90A-234FE4D89162}"/>
              </a:ext>
            </a:extLst>
          </p:cNvPr>
          <p:cNvSpPr>
            <a:spLocks noGrp="1"/>
          </p:cNvSpPr>
          <p:nvPr>
            <p:ph type="sldNum" sz="quarter" idx="12"/>
          </p:nvPr>
        </p:nvSpPr>
        <p:spPr/>
        <p:txBody>
          <a:bodyPr/>
          <a:lstStyle/>
          <a:p>
            <a:fld id="{A7F5D5E0-B7E1-4228-89E3-2EB83AC228E3}" type="slidenum">
              <a:rPr lang="en-GB" smtClean="0"/>
              <a:t>‹#›</a:t>
            </a:fld>
            <a:endParaRPr lang="en-GB"/>
          </a:p>
        </p:txBody>
      </p:sp>
    </p:spTree>
    <p:extLst>
      <p:ext uri="{BB962C8B-B14F-4D97-AF65-F5344CB8AC3E}">
        <p14:creationId xmlns:p14="http://schemas.microsoft.com/office/powerpoint/2010/main" val="2023488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87B88A-7500-4150-98AD-A94EF1A583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077395-25E1-443A-A467-AB0740BCC3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A982E8-3985-47D9-B3A5-E696AE27BD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0FCBF7-C23A-49CD-BC78-C0DFDA2351EB}" type="datetimeFigureOut">
              <a:rPr lang="en-GB" smtClean="0"/>
              <a:t>19/01/2021</a:t>
            </a:fld>
            <a:endParaRPr lang="en-GB"/>
          </a:p>
        </p:txBody>
      </p:sp>
      <p:sp>
        <p:nvSpPr>
          <p:cNvPr id="5" name="Footer Placeholder 4">
            <a:extLst>
              <a:ext uri="{FF2B5EF4-FFF2-40B4-BE49-F238E27FC236}">
                <a16:creationId xmlns:a16="http://schemas.microsoft.com/office/drawing/2014/main" id="{24C2ADD7-45D5-4A92-90DF-FF1A225BE2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FF010F7-BAE5-40B1-825B-E12857D4AC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F5D5E0-B7E1-4228-89E3-2EB83AC228E3}" type="slidenum">
              <a:rPr lang="en-GB" smtClean="0"/>
              <a:t>‹#›</a:t>
            </a:fld>
            <a:endParaRPr lang="en-GB"/>
          </a:p>
        </p:txBody>
      </p:sp>
    </p:spTree>
    <p:extLst>
      <p:ext uri="{BB962C8B-B14F-4D97-AF65-F5344CB8AC3E}">
        <p14:creationId xmlns:p14="http://schemas.microsoft.com/office/powerpoint/2010/main" val="1791135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6021C1-4ACB-40AE-9195-A64FC7A88660}"/>
              </a:ext>
            </a:extLst>
          </p:cNvPr>
          <p:cNvSpPr txBox="1"/>
          <p:nvPr/>
        </p:nvSpPr>
        <p:spPr>
          <a:xfrm>
            <a:off x="393895" y="247476"/>
            <a:ext cx="8848579" cy="5009833"/>
          </a:xfrm>
          <a:prstGeom prst="rect">
            <a:avLst/>
          </a:prstGeom>
          <a:noFill/>
        </p:spPr>
        <p:txBody>
          <a:bodyPr wrap="square" rtlCol="0">
            <a:spAutoFit/>
          </a:bodyPr>
          <a:lstStyle/>
          <a:p>
            <a:pPr algn="ctr"/>
            <a:r>
              <a:rPr lang="en-GB" sz="2400" u="sng" dirty="0"/>
              <a:t>The continent of Australia.</a:t>
            </a:r>
          </a:p>
          <a:p>
            <a:endParaRPr lang="en-GB" sz="2400" dirty="0"/>
          </a:p>
          <a:p>
            <a:endParaRPr lang="en-GB" sz="2400" dirty="0"/>
          </a:p>
          <a:p>
            <a:r>
              <a:rPr lang="en-GB" sz="2400" dirty="0"/>
              <a:t>We are to find out some information about this continent.</a:t>
            </a:r>
          </a:p>
          <a:p>
            <a:endParaRPr lang="en-GB" sz="2400" dirty="0"/>
          </a:p>
          <a:p>
            <a:r>
              <a:rPr lang="en-GB" sz="2400" dirty="0"/>
              <a:t>To be able to identify some physical and human features. </a:t>
            </a:r>
          </a:p>
          <a:p>
            <a:endParaRPr lang="en-GB" sz="2400" dirty="0"/>
          </a:p>
          <a:p>
            <a:endParaRPr lang="en-GB" sz="2400" dirty="0"/>
          </a:p>
          <a:p>
            <a:r>
              <a:rPr lang="en-GB" sz="2400" u="sng" dirty="0"/>
              <a:t>Vocabulary:</a:t>
            </a:r>
          </a:p>
          <a:p>
            <a:pPr>
              <a:lnSpc>
                <a:spcPct val="150000"/>
              </a:lnSpc>
            </a:pPr>
            <a:r>
              <a:rPr lang="en-GB" sz="2400" dirty="0"/>
              <a:t>Continent- A large mass of land surrounded by water</a:t>
            </a:r>
          </a:p>
          <a:p>
            <a:pPr>
              <a:lnSpc>
                <a:spcPct val="150000"/>
              </a:lnSpc>
            </a:pPr>
            <a:r>
              <a:rPr lang="en-GB" sz="2400" dirty="0"/>
              <a:t>Physical feature- natural part of the land</a:t>
            </a:r>
          </a:p>
          <a:p>
            <a:pPr>
              <a:lnSpc>
                <a:spcPct val="150000"/>
              </a:lnSpc>
            </a:pPr>
            <a:r>
              <a:rPr lang="en-GB" sz="2400" dirty="0"/>
              <a:t>Human feature- made by humans</a:t>
            </a:r>
          </a:p>
        </p:txBody>
      </p:sp>
      <p:sp>
        <p:nvSpPr>
          <p:cNvPr id="3" name="Thought Bubble: Cloud 2">
            <a:extLst>
              <a:ext uri="{FF2B5EF4-FFF2-40B4-BE49-F238E27FC236}">
                <a16:creationId xmlns:a16="http://schemas.microsoft.com/office/drawing/2014/main" id="{CD225AB4-0DDB-447F-AB90-CF8A389640E9}"/>
              </a:ext>
            </a:extLst>
          </p:cNvPr>
          <p:cNvSpPr/>
          <p:nvPr/>
        </p:nvSpPr>
        <p:spPr>
          <a:xfrm>
            <a:off x="7614994" y="4018583"/>
            <a:ext cx="4360984" cy="2477451"/>
          </a:xfrm>
          <a:prstGeom prst="cloudCallout">
            <a:avLst>
              <a:gd name="adj1" fmla="val -59074"/>
              <a:gd name="adj2" fmla="val 534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do you already know about Australia?</a:t>
            </a:r>
          </a:p>
        </p:txBody>
      </p:sp>
      <p:pic>
        <p:nvPicPr>
          <p:cNvPr id="5" name="Picture 4">
            <a:extLst>
              <a:ext uri="{FF2B5EF4-FFF2-40B4-BE49-F238E27FC236}">
                <a16:creationId xmlns:a16="http://schemas.microsoft.com/office/drawing/2014/main" id="{0A6DD76B-1800-44B8-B3DD-B47D12F6D0DD}"/>
              </a:ext>
            </a:extLst>
          </p:cNvPr>
          <p:cNvPicPr>
            <a:picLocks noChangeAspect="1"/>
          </p:cNvPicPr>
          <p:nvPr/>
        </p:nvPicPr>
        <p:blipFill>
          <a:blip r:embed="rId4"/>
          <a:stretch>
            <a:fillRect/>
          </a:stretch>
        </p:blipFill>
        <p:spPr>
          <a:xfrm>
            <a:off x="3150723" y="5248206"/>
            <a:ext cx="3123467" cy="1552152"/>
          </a:xfrm>
          <a:prstGeom prst="rect">
            <a:avLst/>
          </a:prstGeom>
        </p:spPr>
      </p:pic>
      <p:pic>
        <p:nvPicPr>
          <p:cNvPr id="8" name="Audio 7">
            <a:hlinkClick r:id="" action="ppaction://media"/>
            <a:extLst>
              <a:ext uri="{FF2B5EF4-FFF2-40B4-BE49-F238E27FC236}">
                <a16:creationId xmlns:a16="http://schemas.microsoft.com/office/drawing/2014/main" id="{9CAE222C-2EAB-41F7-BA72-9D7DAA66CE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47635345"/>
      </p:ext>
    </p:extLst>
  </p:cSld>
  <p:clrMapOvr>
    <a:masterClrMapping/>
  </p:clrMapOvr>
  <mc:AlternateContent xmlns:mc="http://schemas.openxmlformats.org/markup-compatibility/2006" xmlns:p14="http://schemas.microsoft.com/office/powerpoint/2010/main">
    <mc:Choice Requires="p14">
      <p:transition spd="slow" p14:dur="2000" advTm="35058"/>
    </mc:Choice>
    <mc:Fallback xmlns="">
      <p:transition spd="slow" advTm="35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E87786-22E5-4648-8E83-1A9CD75EC9B0}"/>
              </a:ext>
            </a:extLst>
          </p:cNvPr>
          <p:cNvPicPr>
            <a:picLocks noChangeAspect="1"/>
          </p:cNvPicPr>
          <p:nvPr/>
        </p:nvPicPr>
        <p:blipFill>
          <a:blip r:embed="rId4"/>
          <a:stretch>
            <a:fillRect/>
          </a:stretch>
        </p:blipFill>
        <p:spPr>
          <a:xfrm>
            <a:off x="1533379" y="61159"/>
            <a:ext cx="9115864" cy="6728757"/>
          </a:xfrm>
          <a:prstGeom prst="rect">
            <a:avLst/>
          </a:prstGeom>
        </p:spPr>
      </p:pic>
      <p:pic>
        <p:nvPicPr>
          <p:cNvPr id="4" name="Audio 3">
            <a:hlinkClick r:id="" action="ppaction://media"/>
            <a:extLst>
              <a:ext uri="{FF2B5EF4-FFF2-40B4-BE49-F238E27FC236}">
                <a16:creationId xmlns:a16="http://schemas.microsoft.com/office/drawing/2014/main" id="{CC535D32-3BBC-4713-A065-7F518ADCAE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8128890"/>
      </p:ext>
    </p:extLst>
  </p:cSld>
  <p:clrMapOvr>
    <a:masterClrMapping/>
  </p:clrMapOvr>
  <mc:AlternateContent xmlns:mc="http://schemas.openxmlformats.org/markup-compatibility/2006" xmlns:p14="http://schemas.microsoft.com/office/powerpoint/2010/main">
    <mc:Choice Requires="p14">
      <p:transition spd="slow" p14:dur="2000" advTm="31560"/>
    </mc:Choice>
    <mc:Fallback xmlns="">
      <p:transition spd="slow" advTm="31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2803BE-9188-492E-81E7-CDC57D297813}"/>
              </a:ext>
            </a:extLst>
          </p:cNvPr>
          <p:cNvPicPr>
            <a:picLocks noChangeAspect="1"/>
          </p:cNvPicPr>
          <p:nvPr/>
        </p:nvPicPr>
        <p:blipFill>
          <a:blip r:embed="rId4"/>
          <a:stretch>
            <a:fillRect/>
          </a:stretch>
        </p:blipFill>
        <p:spPr>
          <a:xfrm>
            <a:off x="136073" y="593205"/>
            <a:ext cx="7444554" cy="5909195"/>
          </a:xfrm>
          <a:prstGeom prst="rect">
            <a:avLst/>
          </a:prstGeom>
        </p:spPr>
      </p:pic>
      <p:sp>
        <p:nvSpPr>
          <p:cNvPr id="4" name="TextBox 3">
            <a:extLst>
              <a:ext uri="{FF2B5EF4-FFF2-40B4-BE49-F238E27FC236}">
                <a16:creationId xmlns:a16="http://schemas.microsoft.com/office/drawing/2014/main" id="{286A44BE-FF8D-4211-B438-E56BCE0A7CB4}"/>
              </a:ext>
            </a:extLst>
          </p:cNvPr>
          <p:cNvSpPr txBox="1"/>
          <p:nvPr/>
        </p:nvSpPr>
        <p:spPr>
          <a:xfrm>
            <a:off x="1509486" y="130629"/>
            <a:ext cx="7053943" cy="523220"/>
          </a:xfrm>
          <a:prstGeom prst="rect">
            <a:avLst/>
          </a:prstGeom>
          <a:noFill/>
        </p:spPr>
        <p:txBody>
          <a:bodyPr wrap="square" rtlCol="0">
            <a:spAutoFit/>
          </a:bodyPr>
          <a:lstStyle/>
          <a:p>
            <a:pPr algn="ctr"/>
            <a:r>
              <a:rPr lang="en-GB" sz="2800" u="sng" dirty="0"/>
              <a:t>Human Features</a:t>
            </a:r>
          </a:p>
        </p:txBody>
      </p:sp>
      <p:sp>
        <p:nvSpPr>
          <p:cNvPr id="5" name="TextBox 4">
            <a:extLst>
              <a:ext uri="{FF2B5EF4-FFF2-40B4-BE49-F238E27FC236}">
                <a16:creationId xmlns:a16="http://schemas.microsoft.com/office/drawing/2014/main" id="{1008B7BC-8BCF-4CF7-A91B-B9E08B62A8EB}"/>
              </a:ext>
            </a:extLst>
          </p:cNvPr>
          <p:cNvSpPr txBox="1"/>
          <p:nvPr/>
        </p:nvSpPr>
        <p:spPr>
          <a:xfrm>
            <a:off x="7614053" y="5250043"/>
            <a:ext cx="4441874" cy="1477328"/>
          </a:xfrm>
          <a:prstGeom prst="rect">
            <a:avLst/>
          </a:prstGeom>
          <a:solidFill>
            <a:srgbClr val="FFFF00"/>
          </a:solidFill>
          <a:ln>
            <a:solidFill>
              <a:schemeClr val="tx1"/>
            </a:solidFill>
            <a:prstDash val="solid"/>
          </a:ln>
        </p:spPr>
        <p:txBody>
          <a:bodyPr wrap="square" rtlCol="0">
            <a:spAutoFit/>
          </a:bodyPr>
          <a:lstStyle/>
          <a:p>
            <a:r>
              <a:rPr lang="en-GB" u="sng" dirty="0"/>
              <a:t>Vocabulary:</a:t>
            </a:r>
          </a:p>
          <a:p>
            <a:r>
              <a:rPr lang="en-GB" dirty="0"/>
              <a:t>Opera- a type of music</a:t>
            </a:r>
          </a:p>
          <a:p>
            <a:endParaRPr lang="en-GB" dirty="0"/>
          </a:p>
          <a:p>
            <a:r>
              <a:rPr lang="en-GB" dirty="0"/>
              <a:t>Sails- .large pieces of cloth that the wind blow into to make a ship move. </a:t>
            </a:r>
          </a:p>
        </p:txBody>
      </p:sp>
      <p:pic>
        <p:nvPicPr>
          <p:cNvPr id="7" name="Audio 6">
            <a:hlinkClick r:id="" action="ppaction://media"/>
            <a:extLst>
              <a:ext uri="{FF2B5EF4-FFF2-40B4-BE49-F238E27FC236}">
                <a16:creationId xmlns:a16="http://schemas.microsoft.com/office/drawing/2014/main" id="{F5AA0146-E871-461E-A7A6-6357FB5A40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8651719"/>
      </p:ext>
    </p:extLst>
  </p:cSld>
  <p:clrMapOvr>
    <a:masterClrMapping/>
  </p:clrMapOvr>
  <mc:AlternateContent xmlns:mc="http://schemas.openxmlformats.org/markup-compatibility/2006" xmlns:p14="http://schemas.microsoft.com/office/powerpoint/2010/main">
    <mc:Choice Requires="p14">
      <p:transition spd="slow" p14:dur="2000" advTm="29482"/>
    </mc:Choice>
    <mc:Fallback xmlns="">
      <p:transition spd="slow" advTm="29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9557ED-A84D-4DA0-8319-A7119F2B88E9}"/>
              </a:ext>
            </a:extLst>
          </p:cNvPr>
          <p:cNvPicPr>
            <a:picLocks noChangeAspect="1"/>
          </p:cNvPicPr>
          <p:nvPr/>
        </p:nvPicPr>
        <p:blipFill>
          <a:blip r:embed="rId4"/>
          <a:stretch>
            <a:fillRect/>
          </a:stretch>
        </p:blipFill>
        <p:spPr>
          <a:xfrm>
            <a:off x="107044" y="822551"/>
            <a:ext cx="7357217" cy="5447621"/>
          </a:xfrm>
          <a:prstGeom prst="rect">
            <a:avLst/>
          </a:prstGeom>
        </p:spPr>
      </p:pic>
      <p:sp>
        <p:nvSpPr>
          <p:cNvPr id="4" name="TextBox 3">
            <a:extLst>
              <a:ext uri="{FF2B5EF4-FFF2-40B4-BE49-F238E27FC236}">
                <a16:creationId xmlns:a16="http://schemas.microsoft.com/office/drawing/2014/main" id="{29686B5C-EE6E-4C09-825A-74E8FC7DEAB9}"/>
              </a:ext>
            </a:extLst>
          </p:cNvPr>
          <p:cNvSpPr txBox="1"/>
          <p:nvPr/>
        </p:nvSpPr>
        <p:spPr>
          <a:xfrm>
            <a:off x="1509486" y="130629"/>
            <a:ext cx="7053943" cy="523220"/>
          </a:xfrm>
          <a:prstGeom prst="rect">
            <a:avLst/>
          </a:prstGeom>
          <a:noFill/>
        </p:spPr>
        <p:txBody>
          <a:bodyPr wrap="square" rtlCol="0">
            <a:spAutoFit/>
          </a:bodyPr>
          <a:lstStyle/>
          <a:p>
            <a:pPr algn="ctr"/>
            <a:r>
              <a:rPr lang="en-GB" sz="2800" u="sng" dirty="0"/>
              <a:t>Human Features</a:t>
            </a:r>
          </a:p>
        </p:txBody>
      </p:sp>
      <p:sp>
        <p:nvSpPr>
          <p:cNvPr id="5" name="TextBox 4">
            <a:extLst>
              <a:ext uri="{FF2B5EF4-FFF2-40B4-BE49-F238E27FC236}">
                <a16:creationId xmlns:a16="http://schemas.microsoft.com/office/drawing/2014/main" id="{6726030E-18F9-429C-8DB9-3E7609ED1782}"/>
              </a:ext>
            </a:extLst>
          </p:cNvPr>
          <p:cNvSpPr txBox="1"/>
          <p:nvPr/>
        </p:nvSpPr>
        <p:spPr>
          <a:xfrm>
            <a:off x="7464261" y="4846843"/>
            <a:ext cx="4441874" cy="1754326"/>
          </a:xfrm>
          <a:prstGeom prst="rect">
            <a:avLst/>
          </a:prstGeom>
          <a:solidFill>
            <a:srgbClr val="FFFF00"/>
          </a:solidFill>
          <a:ln>
            <a:solidFill>
              <a:schemeClr val="tx1"/>
            </a:solidFill>
            <a:prstDash val="solid"/>
          </a:ln>
        </p:spPr>
        <p:txBody>
          <a:bodyPr wrap="square" rtlCol="0">
            <a:spAutoFit/>
          </a:bodyPr>
          <a:lstStyle/>
          <a:p>
            <a:r>
              <a:rPr lang="en-GB" u="sng" dirty="0"/>
              <a:t>Vocabulary:</a:t>
            </a:r>
          </a:p>
          <a:p>
            <a:r>
              <a:rPr lang="en-GB" dirty="0"/>
              <a:t>Pedestrian- people walking</a:t>
            </a:r>
          </a:p>
          <a:p>
            <a:endParaRPr lang="en-GB" dirty="0"/>
          </a:p>
          <a:p>
            <a:r>
              <a:rPr lang="en-GB" dirty="0"/>
              <a:t>Harbour- this is near the land, boats go here to be protected from strong currents and waves</a:t>
            </a:r>
          </a:p>
        </p:txBody>
      </p:sp>
      <p:pic>
        <p:nvPicPr>
          <p:cNvPr id="6" name="Audio 5">
            <a:hlinkClick r:id="" action="ppaction://media"/>
            <a:extLst>
              <a:ext uri="{FF2B5EF4-FFF2-40B4-BE49-F238E27FC236}">
                <a16:creationId xmlns:a16="http://schemas.microsoft.com/office/drawing/2014/main" id="{24F31B8E-C0B4-4484-8316-D55F1560C1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85134938"/>
      </p:ext>
    </p:extLst>
  </p:cSld>
  <p:clrMapOvr>
    <a:masterClrMapping/>
  </p:clrMapOvr>
  <mc:AlternateContent xmlns:mc="http://schemas.openxmlformats.org/markup-compatibility/2006" xmlns:p14="http://schemas.microsoft.com/office/powerpoint/2010/main">
    <mc:Choice Requires="p14">
      <p:transition spd="slow" p14:dur="2000" advTm="41562"/>
    </mc:Choice>
    <mc:Fallback xmlns="">
      <p:transition spd="slow" advTm="41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716B13-0460-430A-9BC6-EA8C4CB8268D}"/>
              </a:ext>
            </a:extLst>
          </p:cNvPr>
          <p:cNvSpPr txBox="1"/>
          <p:nvPr/>
        </p:nvSpPr>
        <p:spPr>
          <a:xfrm>
            <a:off x="304800" y="362857"/>
            <a:ext cx="11538857" cy="4893647"/>
          </a:xfrm>
          <a:prstGeom prst="rect">
            <a:avLst/>
          </a:prstGeom>
          <a:noFill/>
        </p:spPr>
        <p:txBody>
          <a:bodyPr wrap="square" rtlCol="0">
            <a:spAutoFit/>
          </a:bodyPr>
          <a:lstStyle/>
          <a:p>
            <a:r>
              <a:rPr lang="en-GB" sz="2400" dirty="0"/>
              <a:t>Task:</a:t>
            </a:r>
          </a:p>
          <a:p>
            <a:endParaRPr lang="en-GB" sz="2400" dirty="0"/>
          </a:p>
          <a:p>
            <a:r>
              <a:rPr lang="en-GB" sz="2400" dirty="0"/>
              <a:t>You want to encourage people to go and visit Australia. You need to tell them what physical and human features they might see. Your writing needs to be exciting and include lots of description. </a:t>
            </a:r>
          </a:p>
          <a:p>
            <a:endParaRPr lang="en-GB" sz="2400" dirty="0"/>
          </a:p>
          <a:p>
            <a:r>
              <a:rPr lang="en-GB" sz="2400" dirty="0"/>
              <a:t>For example:</a:t>
            </a:r>
          </a:p>
          <a:p>
            <a:endParaRPr lang="en-GB" sz="2400" dirty="0"/>
          </a:p>
          <a:p>
            <a:r>
              <a:rPr lang="en-GB" sz="2400" dirty="0"/>
              <a:t>Go to Australia and see the Sydney Harbour Bridge. </a:t>
            </a:r>
          </a:p>
          <a:p>
            <a:endParaRPr lang="en-GB" sz="2400" dirty="0"/>
          </a:p>
          <a:p>
            <a:r>
              <a:rPr lang="en-GB" sz="2400" dirty="0"/>
              <a:t>You must fly to Australia and visit the extremely tall Sydney Harbour Bridge. Why not be brave and carefully climb to the very top of the bridge. You will see the amazing views of the harbour.  </a:t>
            </a:r>
          </a:p>
        </p:txBody>
      </p:sp>
      <p:pic>
        <p:nvPicPr>
          <p:cNvPr id="5" name="Audio 4">
            <a:hlinkClick r:id="" action="ppaction://media"/>
            <a:extLst>
              <a:ext uri="{FF2B5EF4-FFF2-40B4-BE49-F238E27FC236}">
                <a16:creationId xmlns:a16="http://schemas.microsoft.com/office/drawing/2014/main" id="{8E9E4092-1088-48F2-A4EA-214152F969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42286802"/>
      </p:ext>
    </p:extLst>
  </p:cSld>
  <p:clrMapOvr>
    <a:masterClrMapping/>
  </p:clrMapOvr>
  <mc:AlternateContent xmlns:mc="http://schemas.openxmlformats.org/markup-compatibility/2006" xmlns:p14="http://schemas.microsoft.com/office/powerpoint/2010/main">
    <mc:Choice Requires="p14">
      <p:transition spd="slow" p14:dur="2000" advTm="73411"/>
    </mc:Choice>
    <mc:Fallback xmlns="">
      <p:transition spd="slow" advTm="73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4CE209-52C2-4697-8BFB-FEFAA6956697}"/>
              </a:ext>
            </a:extLst>
          </p:cNvPr>
          <p:cNvPicPr>
            <a:picLocks noChangeAspect="1"/>
          </p:cNvPicPr>
          <p:nvPr/>
        </p:nvPicPr>
        <p:blipFill>
          <a:blip r:embed="rId4"/>
          <a:stretch>
            <a:fillRect/>
          </a:stretch>
        </p:blipFill>
        <p:spPr>
          <a:xfrm>
            <a:off x="0" y="-42203"/>
            <a:ext cx="5804632" cy="3754536"/>
          </a:xfrm>
          <a:prstGeom prst="rect">
            <a:avLst/>
          </a:prstGeom>
        </p:spPr>
      </p:pic>
      <p:sp>
        <p:nvSpPr>
          <p:cNvPr id="6" name="TextBox 5">
            <a:extLst>
              <a:ext uri="{FF2B5EF4-FFF2-40B4-BE49-F238E27FC236}">
                <a16:creationId xmlns:a16="http://schemas.microsoft.com/office/drawing/2014/main" id="{D3D1DC0A-B2E6-40C4-8213-997462600466}"/>
              </a:ext>
            </a:extLst>
          </p:cNvPr>
          <p:cNvSpPr txBox="1"/>
          <p:nvPr/>
        </p:nvSpPr>
        <p:spPr>
          <a:xfrm>
            <a:off x="5804632" y="70338"/>
            <a:ext cx="6265448" cy="3046988"/>
          </a:xfrm>
          <a:prstGeom prst="rect">
            <a:avLst/>
          </a:prstGeom>
          <a:noFill/>
        </p:spPr>
        <p:txBody>
          <a:bodyPr wrap="square" rtlCol="0">
            <a:spAutoFit/>
          </a:bodyPr>
          <a:lstStyle/>
          <a:p>
            <a:r>
              <a:rPr lang="en-GB" sz="2400" dirty="0"/>
              <a:t>Can you remember the names of the seven continents in order of size from largest to smallest?</a:t>
            </a:r>
          </a:p>
          <a:p>
            <a:endParaRPr lang="en-GB" sz="2400" dirty="0"/>
          </a:p>
          <a:p>
            <a:r>
              <a:rPr lang="en-GB" sz="2400" dirty="0"/>
              <a:t>Is Australia one of the largest or smallest? </a:t>
            </a:r>
          </a:p>
          <a:p>
            <a:endParaRPr lang="en-GB" sz="2400" dirty="0"/>
          </a:p>
          <a:p>
            <a:r>
              <a:rPr lang="en-GB" sz="2400" dirty="0"/>
              <a:t>Reminder- Asia, Africa, North America, South America, Antarctica, Europe, Australia </a:t>
            </a:r>
          </a:p>
        </p:txBody>
      </p:sp>
      <p:sp>
        <p:nvSpPr>
          <p:cNvPr id="8" name="TextBox 7">
            <a:extLst>
              <a:ext uri="{FF2B5EF4-FFF2-40B4-BE49-F238E27FC236}">
                <a16:creationId xmlns:a16="http://schemas.microsoft.com/office/drawing/2014/main" id="{647B339C-5136-4AA2-A10B-D007C19AB7E9}"/>
              </a:ext>
            </a:extLst>
          </p:cNvPr>
          <p:cNvSpPr txBox="1"/>
          <p:nvPr/>
        </p:nvSpPr>
        <p:spPr>
          <a:xfrm>
            <a:off x="121285" y="4107766"/>
            <a:ext cx="11676184" cy="2246769"/>
          </a:xfrm>
          <a:prstGeom prst="rect">
            <a:avLst/>
          </a:prstGeom>
          <a:noFill/>
        </p:spPr>
        <p:txBody>
          <a:bodyPr wrap="square" rtlCol="0">
            <a:spAutoFit/>
          </a:bodyPr>
          <a:lstStyle/>
          <a:p>
            <a:r>
              <a:rPr lang="en-GB" sz="2000" dirty="0">
                <a:effectLst/>
                <a:latin typeface="Arial" panose="020B0604020202020204" pitchFamily="34" charset="0"/>
                <a:ea typeface="MS Mincho" panose="02020609040205080304" pitchFamily="49" charset="-128"/>
              </a:rPr>
              <a:t>The continent of Australia includes the country of  Australia, New Zealand, Tasmania and New Guinea</a:t>
            </a:r>
          </a:p>
          <a:p>
            <a:r>
              <a:rPr lang="en-GB" sz="2000" dirty="0">
                <a:effectLst/>
                <a:latin typeface="Arial" panose="020B0604020202020204" pitchFamily="34" charset="0"/>
                <a:ea typeface="MS Mincho" panose="02020609040205080304" pitchFamily="49" charset="-128"/>
              </a:rPr>
              <a:t>and some surrounding islands.</a:t>
            </a:r>
          </a:p>
          <a:p>
            <a:endParaRPr lang="en-GB" sz="2000" dirty="0">
              <a:effectLst/>
              <a:latin typeface="Arial" panose="020B0604020202020204" pitchFamily="34" charset="0"/>
              <a:ea typeface="MS Mincho" panose="02020609040205080304" pitchFamily="49" charset="-128"/>
            </a:endParaRPr>
          </a:p>
          <a:p>
            <a:r>
              <a:rPr lang="en-GB" sz="2000" dirty="0">
                <a:highlight>
                  <a:srgbClr val="FFFF00"/>
                </a:highlight>
                <a:latin typeface="Arial" panose="020B0604020202020204" pitchFamily="34" charset="0"/>
                <a:ea typeface="MS Mincho" panose="02020609040205080304" pitchFamily="49" charset="-128"/>
              </a:rPr>
              <a:t>Fascinating fact!</a:t>
            </a:r>
          </a:p>
          <a:p>
            <a:endParaRPr lang="en-GB" sz="2000" dirty="0">
              <a:latin typeface="Arial" panose="020B0604020202020204" pitchFamily="34" charset="0"/>
              <a:ea typeface="MS Mincho" panose="02020609040205080304" pitchFamily="49" charset="-128"/>
            </a:endParaRPr>
          </a:p>
          <a:p>
            <a:r>
              <a:rPr lang="en-GB" sz="2000" dirty="0">
                <a:effectLst/>
                <a:latin typeface="Arial" panose="020B0604020202020204" pitchFamily="34" charset="0"/>
                <a:ea typeface="MS Mincho" panose="02020609040205080304" pitchFamily="49" charset="-128"/>
              </a:rPr>
              <a:t>Millions of years ago Australia was connected to other continents. Over time, Australia moved very slowly away from the other continents. </a:t>
            </a:r>
            <a:endParaRPr lang="en-GB" sz="2000" dirty="0"/>
          </a:p>
        </p:txBody>
      </p:sp>
      <p:pic>
        <p:nvPicPr>
          <p:cNvPr id="10" name="Audio 9">
            <a:hlinkClick r:id="" action="ppaction://media"/>
            <a:extLst>
              <a:ext uri="{FF2B5EF4-FFF2-40B4-BE49-F238E27FC236}">
                <a16:creationId xmlns:a16="http://schemas.microsoft.com/office/drawing/2014/main" id="{EBB5CAE1-B6E3-4B00-95B8-60D3D063ED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5263416"/>
      </p:ext>
    </p:extLst>
  </p:cSld>
  <p:clrMapOvr>
    <a:masterClrMapping/>
  </p:clrMapOvr>
  <mc:AlternateContent xmlns:mc="http://schemas.openxmlformats.org/markup-compatibility/2006" xmlns:p14="http://schemas.microsoft.com/office/powerpoint/2010/main">
    <mc:Choice Requires="p14">
      <p:transition spd="slow" p14:dur="2000" advTm="51857"/>
    </mc:Choice>
    <mc:Fallback xmlns="">
      <p:transition spd="slow" advTm="51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878146-F581-4B76-8201-A0DCA8F8E05D}"/>
              </a:ext>
            </a:extLst>
          </p:cNvPr>
          <p:cNvPicPr>
            <a:picLocks noChangeAspect="1"/>
          </p:cNvPicPr>
          <p:nvPr/>
        </p:nvPicPr>
        <p:blipFill>
          <a:blip r:embed="rId4"/>
          <a:stretch>
            <a:fillRect/>
          </a:stretch>
        </p:blipFill>
        <p:spPr>
          <a:xfrm>
            <a:off x="5402094" y="2096086"/>
            <a:ext cx="6789906" cy="4635305"/>
          </a:xfrm>
          <a:prstGeom prst="rect">
            <a:avLst/>
          </a:prstGeom>
        </p:spPr>
      </p:pic>
      <p:pic>
        <p:nvPicPr>
          <p:cNvPr id="7" name="Picture 6">
            <a:extLst>
              <a:ext uri="{FF2B5EF4-FFF2-40B4-BE49-F238E27FC236}">
                <a16:creationId xmlns:a16="http://schemas.microsoft.com/office/drawing/2014/main" id="{BCABCC86-EFD6-459D-A493-380600538121}"/>
              </a:ext>
            </a:extLst>
          </p:cNvPr>
          <p:cNvPicPr>
            <a:picLocks noChangeAspect="1"/>
          </p:cNvPicPr>
          <p:nvPr/>
        </p:nvPicPr>
        <p:blipFill>
          <a:blip r:embed="rId5"/>
          <a:stretch>
            <a:fillRect/>
          </a:stretch>
        </p:blipFill>
        <p:spPr>
          <a:xfrm>
            <a:off x="0" y="0"/>
            <a:ext cx="5542660" cy="4012297"/>
          </a:xfrm>
          <a:prstGeom prst="rect">
            <a:avLst/>
          </a:prstGeom>
        </p:spPr>
      </p:pic>
      <p:pic>
        <p:nvPicPr>
          <p:cNvPr id="8" name="Audio 7">
            <a:hlinkClick r:id="" action="ppaction://media"/>
            <a:extLst>
              <a:ext uri="{FF2B5EF4-FFF2-40B4-BE49-F238E27FC236}">
                <a16:creationId xmlns:a16="http://schemas.microsoft.com/office/drawing/2014/main" id="{B0BE78D4-0384-46B2-BD11-D60A470F2B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79245517"/>
      </p:ext>
    </p:extLst>
  </p:cSld>
  <p:clrMapOvr>
    <a:masterClrMapping/>
  </p:clrMapOvr>
  <mc:AlternateContent xmlns:mc="http://schemas.openxmlformats.org/markup-compatibility/2006" xmlns:p14="http://schemas.microsoft.com/office/powerpoint/2010/main">
    <mc:Choice Requires="p14">
      <p:transition spd="slow" p14:dur="2000" advTm="44229"/>
    </mc:Choice>
    <mc:Fallback xmlns="">
      <p:transition spd="slow" advTm="44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AC23B8-F166-4AD3-88FB-9578A03D6864}"/>
              </a:ext>
            </a:extLst>
          </p:cNvPr>
          <p:cNvSpPr txBox="1"/>
          <p:nvPr/>
        </p:nvSpPr>
        <p:spPr>
          <a:xfrm>
            <a:off x="393895" y="450166"/>
            <a:ext cx="11633982" cy="6463308"/>
          </a:xfrm>
          <a:prstGeom prst="rect">
            <a:avLst/>
          </a:prstGeom>
          <a:noFill/>
        </p:spPr>
        <p:txBody>
          <a:bodyPr wrap="square" rtlCol="0">
            <a:spAutoFit/>
          </a:bodyPr>
          <a:lstStyle/>
          <a:p>
            <a:pPr algn="ctr"/>
            <a:r>
              <a:rPr lang="en-GB" sz="5400" dirty="0"/>
              <a:t>What are physical features?</a:t>
            </a:r>
          </a:p>
          <a:p>
            <a:pPr algn="ctr"/>
            <a:endParaRPr lang="en-GB" sz="5400" dirty="0"/>
          </a:p>
          <a:p>
            <a:pPr algn="ctr"/>
            <a:endParaRPr lang="en-GB" sz="5400" dirty="0"/>
          </a:p>
          <a:p>
            <a:r>
              <a:rPr lang="en-GB" sz="5400" dirty="0"/>
              <a:t>Physical features are natural and would be here even if there were no people around. For example, seas, mountains and rivers</a:t>
            </a:r>
          </a:p>
          <a:p>
            <a:endParaRPr lang="en-GB" dirty="0"/>
          </a:p>
          <a:p>
            <a:endParaRPr lang="en-GB" dirty="0"/>
          </a:p>
        </p:txBody>
      </p:sp>
      <p:pic>
        <p:nvPicPr>
          <p:cNvPr id="5" name="Audio 4">
            <a:hlinkClick r:id="" action="ppaction://media"/>
            <a:extLst>
              <a:ext uri="{FF2B5EF4-FFF2-40B4-BE49-F238E27FC236}">
                <a16:creationId xmlns:a16="http://schemas.microsoft.com/office/drawing/2014/main" id="{8D405DDD-3828-4DA8-881B-99BC51DE8A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59668047"/>
      </p:ext>
    </p:extLst>
  </p:cSld>
  <p:clrMapOvr>
    <a:masterClrMapping/>
  </p:clrMapOvr>
  <mc:AlternateContent xmlns:mc="http://schemas.openxmlformats.org/markup-compatibility/2006" xmlns:p14="http://schemas.microsoft.com/office/powerpoint/2010/main">
    <mc:Choice Requires="p14">
      <p:transition spd="slow" p14:dur="2000" advTm="22848"/>
    </mc:Choice>
    <mc:Fallback xmlns="">
      <p:transition spd="slow" advTm="22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7301982-51D6-4834-BB72-F95026ACB8CA}"/>
              </a:ext>
            </a:extLst>
          </p:cNvPr>
          <p:cNvSpPr txBox="1"/>
          <p:nvPr/>
        </p:nvSpPr>
        <p:spPr>
          <a:xfrm>
            <a:off x="321354" y="91528"/>
            <a:ext cx="11324492" cy="1754326"/>
          </a:xfrm>
          <a:prstGeom prst="rect">
            <a:avLst/>
          </a:prstGeom>
          <a:noFill/>
        </p:spPr>
        <p:txBody>
          <a:bodyPr wrap="square" rtlCol="0">
            <a:spAutoFit/>
          </a:bodyPr>
          <a:lstStyle/>
          <a:p>
            <a:pPr algn="ctr"/>
            <a:r>
              <a:rPr lang="en-GB" sz="3600" u="sng" dirty="0"/>
              <a:t>Physical features</a:t>
            </a:r>
          </a:p>
          <a:p>
            <a:pPr algn="ctr"/>
            <a:endParaRPr lang="en-GB" u="sng" dirty="0"/>
          </a:p>
          <a:p>
            <a:endParaRPr lang="en-GB" u="sng" dirty="0"/>
          </a:p>
          <a:p>
            <a:endParaRPr lang="en-GB" dirty="0"/>
          </a:p>
          <a:p>
            <a:endParaRPr lang="en-GB" dirty="0"/>
          </a:p>
        </p:txBody>
      </p:sp>
      <p:pic>
        <p:nvPicPr>
          <p:cNvPr id="13" name="Picture 12">
            <a:extLst>
              <a:ext uri="{FF2B5EF4-FFF2-40B4-BE49-F238E27FC236}">
                <a16:creationId xmlns:a16="http://schemas.microsoft.com/office/drawing/2014/main" id="{8FDF982C-DB6E-409E-9543-77B693DFE08A}"/>
              </a:ext>
            </a:extLst>
          </p:cNvPr>
          <p:cNvPicPr>
            <a:picLocks noChangeAspect="1"/>
          </p:cNvPicPr>
          <p:nvPr/>
        </p:nvPicPr>
        <p:blipFill>
          <a:blip r:embed="rId4"/>
          <a:stretch>
            <a:fillRect/>
          </a:stretch>
        </p:blipFill>
        <p:spPr>
          <a:xfrm>
            <a:off x="136073" y="804830"/>
            <a:ext cx="5371496" cy="2883877"/>
          </a:xfrm>
          <a:prstGeom prst="rect">
            <a:avLst/>
          </a:prstGeom>
        </p:spPr>
      </p:pic>
      <p:pic>
        <p:nvPicPr>
          <p:cNvPr id="17" name="Picture 16">
            <a:extLst>
              <a:ext uri="{FF2B5EF4-FFF2-40B4-BE49-F238E27FC236}">
                <a16:creationId xmlns:a16="http://schemas.microsoft.com/office/drawing/2014/main" id="{F54ED642-2D0C-47BF-9160-6B8FD44A82E6}"/>
              </a:ext>
            </a:extLst>
          </p:cNvPr>
          <p:cNvPicPr>
            <a:picLocks noChangeAspect="1"/>
          </p:cNvPicPr>
          <p:nvPr/>
        </p:nvPicPr>
        <p:blipFill>
          <a:blip r:embed="rId5"/>
          <a:stretch>
            <a:fillRect/>
          </a:stretch>
        </p:blipFill>
        <p:spPr>
          <a:xfrm>
            <a:off x="7008950" y="804830"/>
            <a:ext cx="4861696" cy="3349168"/>
          </a:xfrm>
          <a:prstGeom prst="rect">
            <a:avLst/>
          </a:prstGeom>
        </p:spPr>
      </p:pic>
      <p:sp>
        <p:nvSpPr>
          <p:cNvPr id="18" name="TextBox 17">
            <a:extLst>
              <a:ext uri="{FF2B5EF4-FFF2-40B4-BE49-F238E27FC236}">
                <a16:creationId xmlns:a16="http://schemas.microsoft.com/office/drawing/2014/main" id="{6AF21B4D-9431-4385-821A-1E9BA05A50A6}"/>
              </a:ext>
            </a:extLst>
          </p:cNvPr>
          <p:cNvSpPr txBox="1"/>
          <p:nvPr/>
        </p:nvSpPr>
        <p:spPr>
          <a:xfrm>
            <a:off x="6621570" y="4153998"/>
            <a:ext cx="5636455" cy="2246769"/>
          </a:xfrm>
          <a:prstGeom prst="rect">
            <a:avLst/>
          </a:prstGeom>
          <a:noFill/>
        </p:spPr>
        <p:txBody>
          <a:bodyPr wrap="square" rtlCol="0">
            <a:spAutoFit/>
          </a:bodyPr>
          <a:lstStyle/>
          <a:p>
            <a:r>
              <a:rPr lang="en-GB" sz="2800" dirty="0"/>
              <a:t>Australia also has rainforests. </a:t>
            </a:r>
          </a:p>
          <a:p>
            <a:r>
              <a:rPr lang="en-GB" sz="2800" dirty="0"/>
              <a:t>The Daintree Rainforest is the oldest rainforest in the world. You can find more than 1200 types of insects here.</a:t>
            </a:r>
          </a:p>
        </p:txBody>
      </p:sp>
      <p:sp>
        <p:nvSpPr>
          <p:cNvPr id="19" name="TextBox 18">
            <a:extLst>
              <a:ext uri="{FF2B5EF4-FFF2-40B4-BE49-F238E27FC236}">
                <a16:creationId xmlns:a16="http://schemas.microsoft.com/office/drawing/2014/main" id="{40C03D9C-D2DB-4203-B582-07AD790CC3F1}"/>
              </a:ext>
            </a:extLst>
          </p:cNvPr>
          <p:cNvSpPr txBox="1"/>
          <p:nvPr/>
        </p:nvSpPr>
        <p:spPr>
          <a:xfrm>
            <a:off x="136073" y="3848992"/>
            <a:ext cx="5082956" cy="1231106"/>
          </a:xfrm>
          <a:prstGeom prst="rect">
            <a:avLst/>
          </a:prstGeom>
          <a:noFill/>
        </p:spPr>
        <p:txBody>
          <a:bodyPr wrap="square" rtlCol="0">
            <a:spAutoFit/>
          </a:bodyPr>
          <a:lstStyle/>
          <a:p>
            <a:r>
              <a:rPr lang="en-GB" sz="2800" dirty="0"/>
              <a:t>Most of Australia is made up of a desert called the Outback.</a:t>
            </a:r>
          </a:p>
          <a:p>
            <a:endParaRPr lang="en-GB" dirty="0"/>
          </a:p>
        </p:txBody>
      </p:sp>
      <p:sp>
        <p:nvSpPr>
          <p:cNvPr id="22" name="TextBox 21">
            <a:extLst>
              <a:ext uri="{FF2B5EF4-FFF2-40B4-BE49-F238E27FC236}">
                <a16:creationId xmlns:a16="http://schemas.microsoft.com/office/drawing/2014/main" id="{0B7FB888-51B5-42EE-9045-20C7D1C9993C}"/>
              </a:ext>
            </a:extLst>
          </p:cNvPr>
          <p:cNvSpPr txBox="1"/>
          <p:nvPr/>
        </p:nvSpPr>
        <p:spPr>
          <a:xfrm>
            <a:off x="136073" y="5695083"/>
            <a:ext cx="4441874" cy="923330"/>
          </a:xfrm>
          <a:prstGeom prst="rect">
            <a:avLst/>
          </a:prstGeom>
          <a:solidFill>
            <a:srgbClr val="FFFF00"/>
          </a:solidFill>
          <a:ln>
            <a:solidFill>
              <a:schemeClr val="tx1"/>
            </a:solidFill>
            <a:prstDash val="solid"/>
          </a:ln>
        </p:spPr>
        <p:txBody>
          <a:bodyPr wrap="square" rtlCol="0">
            <a:spAutoFit/>
          </a:bodyPr>
          <a:lstStyle/>
          <a:p>
            <a:r>
              <a:rPr lang="en-GB" u="sng" dirty="0"/>
              <a:t>Vocabulary:</a:t>
            </a:r>
          </a:p>
          <a:p>
            <a:r>
              <a:rPr lang="en-GB" dirty="0"/>
              <a:t>Rainforest- .a tropical woodland with very tall evergreen trees. It usually rains lots. </a:t>
            </a:r>
          </a:p>
        </p:txBody>
      </p:sp>
      <p:pic>
        <p:nvPicPr>
          <p:cNvPr id="23" name="Audio 22">
            <a:hlinkClick r:id="" action="ppaction://media"/>
            <a:extLst>
              <a:ext uri="{FF2B5EF4-FFF2-40B4-BE49-F238E27FC236}">
                <a16:creationId xmlns:a16="http://schemas.microsoft.com/office/drawing/2014/main" id="{52382889-310D-4635-B7D3-FFC16FDC08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39894875"/>
      </p:ext>
    </p:extLst>
  </p:cSld>
  <p:clrMapOvr>
    <a:masterClrMapping/>
  </p:clrMapOvr>
  <mc:AlternateContent xmlns:mc="http://schemas.openxmlformats.org/markup-compatibility/2006" xmlns:p14="http://schemas.microsoft.com/office/powerpoint/2010/main">
    <mc:Choice Requires="p14">
      <p:transition spd="slow" p14:dur="2000" advTm="49961"/>
    </mc:Choice>
    <mc:Fallback xmlns="">
      <p:transition spd="slow" advTm="49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158E00-BA77-4A54-BC5D-84D1E39B93F6}"/>
              </a:ext>
            </a:extLst>
          </p:cNvPr>
          <p:cNvPicPr>
            <a:picLocks noChangeAspect="1"/>
          </p:cNvPicPr>
          <p:nvPr/>
        </p:nvPicPr>
        <p:blipFill>
          <a:blip r:embed="rId4"/>
          <a:stretch>
            <a:fillRect/>
          </a:stretch>
        </p:blipFill>
        <p:spPr>
          <a:xfrm>
            <a:off x="0" y="0"/>
            <a:ext cx="8862646" cy="6547180"/>
          </a:xfrm>
          <a:prstGeom prst="rect">
            <a:avLst/>
          </a:prstGeom>
        </p:spPr>
      </p:pic>
      <p:sp>
        <p:nvSpPr>
          <p:cNvPr id="4" name="TextBox 3">
            <a:extLst>
              <a:ext uri="{FF2B5EF4-FFF2-40B4-BE49-F238E27FC236}">
                <a16:creationId xmlns:a16="http://schemas.microsoft.com/office/drawing/2014/main" id="{4FE23610-E9D1-4E75-96A4-CE04C9BE1696}"/>
              </a:ext>
            </a:extLst>
          </p:cNvPr>
          <p:cNvSpPr txBox="1"/>
          <p:nvPr/>
        </p:nvSpPr>
        <p:spPr>
          <a:xfrm>
            <a:off x="9891540" y="5900849"/>
            <a:ext cx="1939389" cy="646331"/>
          </a:xfrm>
          <a:prstGeom prst="rect">
            <a:avLst/>
          </a:prstGeom>
          <a:solidFill>
            <a:srgbClr val="FFFF00"/>
          </a:solidFill>
          <a:ln>
            <a:solidFill>
              <a:schemeClr val="tx1"/>
            </a:solidFill>
            <a:prstDash val="solid"/>
          </a:ln>
        </p:spPr>
        <p:txBody>
          <a:bodyPr wrap="square" rtlCol="0">
            <a:spAutoFit/>
          </a:bodyPr>
          <a:lstStyle/>
          <a:p>
            <a:r>
              <a:rPr lang="en-GB" u="sng" dirty="0"/>
              <a:t>Vocabulary:</a:t>
            </a:r>
          </a:p>
          <a:p>
            <a:r>
              <a:rPr lang="en-GB" dirty="0"/>
              <a:t>Alps- mountains</a:t>
            </a:r>
          </a:p>
        </p:txBody>
      </p:sp>
      <p:pic>
        <p:nvPicPr>
          <p:cNvPr id="5" name="Audio 4">
            <a:hlinkClick r:id="" action="ppaction://media"/>
            <a:extLst>
              <a:ext uri="{FF2B5EF4-FFF2-40B4-BE49-F238E27FC236}">
                <a16:creationId xmlns:a16="http://schemas.microsoft.com/office/drawing/2014/main" id="{3AFDD68B-898D-45ED-A774-CD473AFD9A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31450515"/>
      </p:ext>
    </p:extLst>
  </p:cSld>
  <p:clrMapOvr>
    <a:masterClrMapping/>
  </p:clrMapOvr>
  <mc:AlternateContent xmlns:mc="http://schemas.openxmlformats.org/markup-compatibility/2006" xmlns:p14="http://schemas.microsoft.com/office/powerpoint/2010/main">
    <mc:Choice Requires="p14">
      <p:transition spd="slow" p14:dur="2000" advTm="36800"/>
    </mc:Choice>
    <mc:Fallback xmlns="">
      <p:transition spd="slow" advTm="36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9F1FE-7652-416C-A4C7-471B4417AF4D}"/>
              </a:ext>
            </a:extLst>
          </p:cNvPr>
          <p:cNvPicPr>
            <a:picLocks noChangeAspect="1"/>
          </p:cNvPicPr>
          <p:nvPr/>
        </p:nvPicPr>
        <p:blipFill>
          <a:blip r:embed="rId4"/>
          <a:stretch>
            <a:fillRect/>
          </a:stretch>
        </p:blipFill>
        <p:spPr>
          <a:xfrm>
            <a:off x="0" y="807586"/>
            <a:ext cx="7464623" cy="5836903"/>
          </a:xfrm>
          <a:prstGeom prst="rect">
            <a:avLst/>
          </a:prstGeom>
        </p:spPr>
      </p:pic>
      <p:sp>
        <p:nvSpPr>
          <p:cNvPr id="4" name="TextBox 3">
            <a:extLst>
              <a:ext uri="{FF2B5EF4-FFF2-40B4-BE49-F238E27FC236}">
                <a16:creationId xmlns:a16="http://schemas.microsoft.com/office/drawing/2014/main" id="{BB4F5ECB-57CC-441E-A07A-499DC259B333}"/>
              </a:ext>
            </a:extLst>
          </p:cNvPr>
          <p:cNvSpPr txBox="1"/>
          <p:nvPr/>
        </p:nvSpPr>
        <p:spPr>
          <a:xfrm>
            <a:off x="1611086" y="218161"/>
            <a:ext cx="7503886" cy="584775"/>
          </a:xfrm>
          <a:prstGeom prst="rect">
            <a:avLst/>
          </a:prstGeom>
          <a:noFill/>
        </p:spPr>
        <p:txBody>
          <a:bodyPr wrap="square" rtlCol="0">
            <a:spAutoFit/>
          </a:bodyPr>
          <a:lstStyle/>
          <a:p>
            <a:pPr algn="ctr"/>
            <a:r>
              <a:rPr lang="en-GB" sz="3200" u="sng" dirty="0"/>
              <a:t>Physical features</a:t>
            </a:r>
          </a:p>
        </p:txBody>
      </p:sp>
      <p:sp>
        <p:nvSpPr>
          <p:cNvPr id="5" name="TextBox 4">
            <a:extLst>
              <a:ext uri="{FF2B5EF4-FFF2-40B4-BE49-F238E27FC236}">
                <a16:creationId xmlns:a16="http://schemas.microsoft.com/office/drawing/2014/main" id="{E61392F1-72B5-4A55-90DA-B1CAEFAF06AF}"/>
              </a:ext>
            </a:extLst>
          </p:cNvPr>
          <p:cNvSpPr txBox="1"/>
          <p:nvPr/>
        </p:nvSpPr>
        <p:spPr>
          <a:xfrm>
            <a:off x="7464623" y="1001485"/>
            <a:ext cx="4589688" cy="1200329"/>
          </a:xfrm>
          <a:prstGeom prst="rect">
            <a:avLst/>
          </a:prstGeom>
          <a:solidFill>
            <a:schemeClr val="accent6">
              <a:lumMod val="20000"/>
              <a:lumOff val="80000"/>
            </a:schemeClr>
          </a:solidFill>
          <a:ln w="50800">
            <a:solidFill>
              <a:schemeClr val="tx1"/>
            </a:solidFill>
          </a:ln>
        </p:spPr>
        <p:txBody>
          <a:bodyPr wrap="square" rtlCol="0">
            <a:spAutoFit/>
          </a:bodyPr>
          <a:lstStyle/>
          <a:p>
            <a:r>
              <a:rPr lang="en-GB" sz="2400" dirty="0"/>
              <a:t>Did you know:</a:t>
            </a:r>
          </a:p>
          <a:p>
            <a:r>
              <a:rPr lang="en-GB" sz="2400" dirty="0"/>
              <a:t>Uluru is more than 600 million years old!</a:t>
            </a:r>
          </a:p>
        </p:txBody>
      </p:sp>
      <p:pic>
        <p:nvPicPr>
          <p:cNvPr id="6" name="Audio 5">
            <a:hlinkClick r:id="" action="ppaction://media"/>
            <a:extLst>
              <a:ext uri="{FF2B5EF4-FFF2-40B4-BE49-F238E27FC236}">
                <a16:creationId xmlns:a16="http://schemas.microsoft.com/office/drawing/2014/main" id="{9F1F8D05-D79C-4FA3-A219-4352A43B19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88911916"/>
      </p:ext>
    </p:extLst>
  </p:cSld>
  <p:clrMapOvr>
    <a:masterClrMapping/>
  </p:clrMapOvr>
  <mc:AlternateContent xmlns:mc="http://schemas.openxmlformats.org/markup-compatibility/2006" xmlns:p14="http://schemas.microsoft.com/office/powerpoint/2010/main">
    <mc:Choice Requires="p14">
      <p:transition spd="slow" p14:dur="2000" advTm="35497"/>
    </mc:Choice>
    <mc:Fallback xmlns="">
      <p:transition spd="slow" advTm="35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3E0D03-C118-40DB-9442-2E64D44C26AD}"/>
              </a:ext>
            </a:extLst>
          </p:cNvPr>
          <p:cNvPicPr>
            <a:picLocks noChangeAspect="1"/>
          </p:cNvPicPr>
          <p:nvPr/>
        </p:nvPicPr>
        <p:blipFill>
          <a:blip r:embed="rId4"/>
          <a:stretch>
            <a:fillRect/>
          </a:stretch>
        </p:blipFill>
        <p:spPr>
          <a:xfrm>
            <a:off x="0" y="951265"/>
            <a:ext cx="7728060" cy="5623706"/>
          </a:xfrm>
          <a:prstGeom prst="rect">
            <a:avLst/>
          </a:prstGeom>
        </p:spPr>
      </p:pic>
      <p:sp>
        <p:nvSpPr>
          <p:cNvPr id="4" name="TextBox 3">
            <a:extLst>
              <a:ext uri="{FF2B5EF4-FFF2-40B4-BE49-F238E27FC236}">
                <a16:creationId xmlns:a16="http://schemas.microsoft.com/office/drawing/2014/main" id="{BEE1855E-D1D4-419A-A218-7B4C2CCDEF68}"/>
              </a:ext>
            </a:extLst>
          </p:cNvPr>
          <p:cNvSpPr txBox="1"/>
          <p:nvPr/>
        </p:nvSpPr>
        <p:spPr>
          <a:xfrm>
            <a:off x="7603197" y="5217382"/>
            <a:ext cx="4441874" cy="1477328"/>
          </a:xfrm>
          <a:prstGeom prst="rect">
            <a:avLst/>
          </a:prstGeom>
          <a:solidFill>
            <a:srgbClr val="FFFF00"/>
          </a:solidFill>
          <a:ln>
            <a:solidFill>
              <a:schemeClr val="tx1"/>
            </a:solidFill>
            <a:prstDash val="solid"/>
          </a:ln>
        </p:spPr>
        <p:txBody>
          <a:bodyPr wrap="square" rtlCol="0">
            <a:spAutoFit/>
          </a:bodyPr>
          <a:lstStyle/>
          <a:p>
            <a:r>
              <a:rPr lang="en-GB" u="sng" dirty="0"/>
              <a:t>Vocabulary:</a:t>
            </a:r>
          </a:p>
          <a:p>
            <a:r>
              <a:rPr lang="en-GB" dirty="0"/>
              <a:t>Species- different kinds</a:t>
            </a:r>
          </a:p>
          <a:p>
            <a:endParaRPr lang="en-GB" dirty="0"/>
          </a:p>
          <a:p>
            <a:r>
              <a:rPr lang="en-GB" dirty="0"/>
              <a:t>Coral reef-  made up of thousands of tiny animals called coral polyps.</a:t>
            </a:r>
          </a:p>
        </p:txBody>
      </p:sp>
      <p:sp>
        <p:nvSpPr>
          <p:cNvPr id="5" name="TextBox 4">
            <a:extLst>
              <a:ext uri="{FF2B5EF4-FFF2-40B4-BE49-F238E27FC236}">
                <a16:creationId xmlns:a16="http://schemas.microsoft.com/office/drawing/2014/main" id="{602772B0-29BC-46E4-91BE-4A6CE6959FDC}"/>
              </a:ext>
            </a:extLst>
          </p:cNvPr>
          <p:cNvSpPr txBox="1"/>
          <p:nvPr/>
        </p:nvSpPr>
        <p:spPr>
          <a:xfrm>
            <a:off x="1436914" y="163290"/>
            <a:ext cx="7503886" cy="584775"/>
          </a:xfrm>
          <a:prstGeom prst="rect">
            <a:avLst/>
          </a:prstGeom>
          <a:noFill/>
        </p:spPr>
        <p:txBody>
          <a:bodyPr wrap="square" rtlCol="0">
            <a:spAutoFit/>
          </a:bodyPr>
          <a:lstStyle/>
          <a:p>
            <a:pPr algn="ctr"/>
            <a:r>
              <a:rPr lang="en-GB" sz="3200" u="sng" dirty="0"/>
              <a:t>Physical features</a:t>
            </a:r>
          </a:p>
        </p:txBody>
      </p:sp>
      <p:pic>
        <p:nvPicPr>
          <p:cNvPr id="7" name="Picture 6">
            <a:extLst>
              <a:ext uri="{FF2B5EF4-FFF2-40B4-BE49-F238E27FC236}">
                <a16:creationId xmlns:a16="http://schemas.microsoft.com/office/drawing/2014/main" id="{FB65F297-4611-482C-8637-C957DC08925E}"/>
              </a:ext>
            </a:extLst>
          </p:cNvPr>
          <p:cNvPicPr>
            <a:picLocks noChangeAspect="1"/>
          </p:cNvPicPr>
          <p:nvPr/>
        </p:nvPicPr>
        <p:blipFill>
          <a:blip r:embed="rId5"/>
          <a:stretch>
            <a:fillRect/>
          </a:stretch>
        </p:blipFill>
        <p:spPr>
          <a:xfrm>
            <a:off x="8237609" y="486228"/>
            <a:ext cx="3553207" cy="4303486"/>
          </a:xfrm>
          <a:prstGeom prst="rect">
            <a:avLst/>
          </a:prstGeom>
        </p:spPr>
      </p:pic>
      <p:pic>
        <p:nvPicPr>
          <p:cNvPr id="9" name="Audio 8">
            <a:hlinkClick r:id="" action="ppaction://media"/>
            <a:extLst>
              <a:ext uri="{FF2B5EF4-FFF2-40B4-BE49-F238E27FC236}">
                <a16:creationId xmlns:a16="http://schemas.microsoft.com/office/drawing/2014/main" id="{E319902B-0EBF-4C4C-BD53-D87F612B62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39625306"/>
      </p:ext>
    </p:extLst>
  </p:cSld>
  <p:clrMapOvr>
    <a:masterClrMapping/>
  </p:clrMapOvr>
  <mc:AlternateContent xmlns:mc="http://schemas.openxmlformats.org/markup-compatibility/2006" xmlns:p14="http://schemas.microsoft.com/office/powerpoint/2010/main">
    <mc:Choice Requires="p14">
      <p:transition spd="slow" p14:dur="2000" advTm="71283"/>
    </mc:Choice>
    <mc:Fallback xmlns="">
      <p:transition spd="slow" advTm="71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518E32-9743-4FDC-A86F-3B2D45BACD0A}"/>
              </a:ext>
            </a:extLst>
          </p:cNvPr>
          <p:cNvSpPr txBox="1"/>
          <p:nvPr/>
        </p:nvSpPr>
        <p:spPr>
          <a:xfrm>
            <a:off x="211015" y="478302"/>
            <a:ext cx="11366696" cy="4524315"/>
          </a:xfrm>
          <a:prstGeom prst="rect">
            <a:avLst/>
          </a:prstGeom>
          <a:noFill/>
        </p:spPr>
        <p:txBody>
          <a:bodyPr wrap="square" rtlCol="0">
            <a:spAutoFit/>
          </a:bodyPr>
          <a:lstStyle/>
          <a:p>
            <a:r>
              <a:rPr lang="en-GB" sz="5400" dirty="0"/>
              <a:t>What are human features?</a:t>
            </a:r>
          </a:p>
          <a:p>
            <a:endParaRPr lang="en-GB" sz="5400" dirty="0"/>
          </a:p>
          <a:p>
            <a:r>
              <a:rPr lang="en-GB" sz="5400" dirty="0"/>
              <a:t>These are things that have been built by humans. For example- roads, buildings and bridges.</a:t>
            </a:r>
          </a:p>
          <a:p>
            <a:endParaRPr lang="en-GB" dirty="0"/>
          </a:p>
        </p:txBody>
      </p:sp>
      <p:pic>
        <p:nvPicPr>
          <p:cNvPr id="3" name="Audio 2">
            <a:hlinkClick r:id="" action="ppaction://media"/>
            <a:extLst>
              <a:ext uri="{FF2B5EF4-FFF2-40B4-BE49-F238E27FC236}">
                <a16:creationId xmlns:a16="http://schemas.microsoft.com/office/drawing/2014/main" id="{B0816B31-37CF-4EAF-B740-09279164CE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73900615"/>
      </p:ext>
    </p:extLst>
  </p:cSld>
  <p:clrMapOvr>
    <a:masterClrMapping/>
  </p:clrMapOvr>
  <mc:AlternateContent xmlns:mc="http://schemas.openxmlformats.org/markup-compatibility/2006" xmlns:p14="http://schemas.microsoft.com/office/powerpoint/2010/main">
    <mc:Choice Requires="p14">
      <p:transition spd="slow" p14:dur="2000" advTm="18666"/>
    </mc:Choice>
    <mc:Fallback xmlns="">
      <p:transition spd="slow" advTm="18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443</Words>
  <Application>Microsoft Macintosh PowerPoint</Application>
  <PresentationFormat>Widescreen</PresentationFormat>
  <Paragraphs>68</Paragraphs>
  <Slides>13</Slides>
  <Notes>0</Notes>
  <HiddenSlides>0</HiddenSlides>
  <MMClips>13</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13</vt:i4>
      </vt:variant>
    </vt:vector>
  </HeadingPairs>
  <TitlesOfParts>
    <vt:vector size="15" baseType="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lawson</dc:creator>
  <cp:lastModifiedBy>Kilmartin, Rachel</cp:lastModifiedBy>
  <cp:revision>17</cp:revision>
  <dcterms:created xsi:type="dcterms:W3CDTF">2021-01-14T17:27:18Z</dcterms:created>
  <dcterms:modified xsi:type="dcterms:W3CDTF">2021-01-19T19:34:53Z</dcterms:modified>
</cp:coreProperties>
</file>