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3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8AB2-1EDD-4F9C-AFFA-A7A5B8AFC21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B416-FB6C-4DF3-B8CE-4AC026FDB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7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206680" cy="1470025"/>
          </a:xfrm>
        </p:spPr>
        <p:txBody>
          <a:bodyPr>
            <a:noAutofit/>
          </a:bodyPr>
          <a:lstStyle/>
          <a:p>
            <a:pPr algn="l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b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about important people in history.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1205"/>
            <a:ext cx="7753556" cy="48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clue to where he explored.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43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3960440" cy="3584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Last session you predicted who this person might be and why he was famous.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012009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ideas: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is rich because he is wearing gold and expensive clothes.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 man.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is old because he has grey hair.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from a long time ago because it is a painting and not a photograph.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is pointing to a piece of paper.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looks like he has a pirate hat.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967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999634" cy="239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4055"/>
            <a:ext cx="257428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55679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telescope is an instrument which makes  objects that are far away appear larger.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would this be useful?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1034" y="3645024"/>
            <a:ext cx="5929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compass is an instrument used to show direction.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in our Geography lessons we looked at the directions North, South, East and West. 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 man in the picture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a compass?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were the pictures you looked at last session.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588012" y="764704"/>
            <a:ext cx="2088232" cy="266429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67544" y="3933056"/>
            <a:ext cx="2232248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90872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instrument used by sailors when planning their journey on a map.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this give you a clue about why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famous?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0067" y="4077072"/>
            <a:ext cx="44644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ship is used to travel on water. You can travel long distances on a ship.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this help us know about why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famous?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652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4020" y="113149"/>
            <a:ext cx="3024336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476672"/>
            <a:ext cx="56166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man in the picture  is called Captain James Cook. 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Cook was born on November 7</a:t>
            </a:r>
            <a:r>
              <a:rPr lang="en-GB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1728 in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Marton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Yorkshire, England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endParaRPr lang="en-GB" dirty="0">
              <a:latin typeface="Sassoon Infant Rg" panose="02000503030000020003" pitchFamily="50" charset="0"/>
            </a:endParaRPr>
          </a:p>
          <a:p>
            <a:endParaRPr lang="en-GB" dirty="0" smtClean="0">
              <a:solidFill>
                <a:schemeClr val="tx1"/>
              </a:solidFill>
              <a:latin typeface="Sassoon Infant Rg" panose="02000503030000020003" pitchFamily="50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7" y="1769333"/>
            <a:ext cx="4938464" cy="47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0" y="5861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3771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information about James Cook.</a:t>
            </a: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father was a farmer. </a:t>
            </a: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grew older James became more and more interested in the sea. When he was about 18 years old he travelled to Whitby and got a job working on the coal ships.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this give you a clue about why he might be famous?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an adult or friend about this.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136" y="4293096"/>
            <a:ext cx="3096344" cy="244827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6974" y="5825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joined the Royal Navy in 1755 and learnt how to sail ships.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became extremely good at making maps.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1916832"/>
            <a:ext cx="2088232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9168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one of the tools James Cook would use to help him draw maps.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77048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James Cook was a famous explorer.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explorer?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an adult or a friend about what you think an explorer is.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explorer is someone who explores a new place or somewhere they don’t know much about.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 use drawings, maps or keep diaries to show people what they have discovered.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means trying to find something new.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32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425</Words>
  <Application>Microsoft Office PowerPoint</Application>
  <PresentationFormat>On-screen Show (4:3)</PresentationFormat>
  <Paragraphs>61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Learning intention:  To learn about important people in history.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10</cp:revision>
  <dcterms:created xsi:type="dcterms:W3CDTF">2021-03-02T10:51:21Z</dcterms:created>
  <dcterms:modified xsi:type="dcterms:W3CDTF">2021-03-02T12:58:34Z</dcterms:modified>
</cp:coreProperties>
</file>