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8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0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2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4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1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0587-C1F3-43D3-B43B-0954C18AAE55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219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Highway Man </a:t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By Alfred Noyes </a:t>
            </a:r>
            <a:endParaRPr lang="en-GB" sz="4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The Highwayman – Highfield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588" y="2730137"/>
            <a:ext cx="4189367" cy="31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tied her up with many a nasty laugh.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bound a gun beside her, with the end of it beneath her head!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“Now, keep good watch!” and they kissed her. She heard the doomed man say—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me by moonlight;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Watch for me by moonlight;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I’ll come to you by moonlight, though hell should stand in the way!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70" y="4302732"/>
            <a:ext cx="2716231" cy="208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02732"/>
            <a:ext cx="3560373" cy="24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twisted her hands behind her, but couldn’t untie the knot!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twisted her hands till her fingers were wet with sweat or blood!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stretched and struggled in the darkness, and the hours passed by like years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Until, now, on the stroke of midnight,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Cold, on the stroke of midnight,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tip of one finger touched it! The trigger at least was hers!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15" y="4142342"/>
            <a:ext cx="4004631" cy="25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tip of one finger touched it. She struggled no more for the rest.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Up, she stood up to attention, with the gun beneath her breast.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would not risk their hearing; she would not struggle again;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the road lay empty in the moonlight;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Empty and bare in the moonlight;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93" y="3715907"/>
            <a:ext cx="4852837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0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 Had they heard it?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horsehoofs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ringing clear;   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the distance? Were they deaf that they did not hear?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 the ribbon of moonlight, over the top of the hill,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highwayman came riding—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Riding—riding—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red coats looked at her and she stood up, straight and still.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270" y="3860139"/>
            <a:ext cx="3137224" cy="27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Tlot-tlot, in the frosty quiet! Tlot-tlot, in the cold night!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Nearer he came and nearer. Her face was like a light.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 eyes grew wide for a moment; she drew one last deep breath,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Then her finger moved in the moonlight,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Her gun shattered the moonlight,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loud noise warned him, warned him with her death.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78" y="3800818"/>
            <a:ext cx="2185242" cy="23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7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 turned. He did not know who she was.  </a:t>
            </a:r>
            <a:br>
              <a:rPr lang="en-US" dirty="0" smtClean="0"/>
            </a:br>
            <a:r>
              <a:rPr lang="en-US" dirty="0" smtClean="0"/>
              <a:t>Standing, with her head over the musket, drenched with her own blood!   </a:t>
            </a:r>
            <a:br>
              <a:rPr lang="en-US" dirty="0" smtClean="0"/>
            </a:br>
            <a:r>
              <a:rPr lang="en-US" dirty="0" smtClean="0"/>
              <a:t>Not until the dawn did he hear it, and his face grew grey and sad,  </a:t>
            </a:r>
            <a:br>
              <a:rPr lang="en-US" dirty="0" smtClean="0"/>
            </a:br>
            <a:r>
              <a:rPr lang="en-US" dirty="0" smtClean="0"/>
              <a:t>How Bess, the pub owner’s daughter,</a:t>
            </a:r>
            <a:br>
              <a:rPr lang="en-US" dirty="0" smtClean="0"/>
            </a:br>
            <a:r>
              <a:rPr lang="en-US" dirty="0" smtClean="0"/>
              <a:t>         The pub owner’s black-eyed daughter,</a:t>
            </a:r>
            <a:br>
              <a:rPr lang="en-US" dirty="0" smtClean="0"/>
            </a:br>
            <a:r>
              <a:rPr lang="en-US" dirty="0" smtClean="0"/>
              <a:t>Had watched for her love in the moonlight, and died in the darkness there.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09" y="3159181"/>
            <a:ext cx="287994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dirty="0" smtClean="0"/>
              <a:t>Back, he rode like a madman, shouting a curse to the sky,</a:t>
            </a:r>
          </a:p>
          <a:p>
            <a:r>
              <a:rPr lang="en-US" dirty="0" smtClean="0"/>
              <a:t>With the white road behind him and his sword held up high.</a:t>
            </a:r>
          </a:p>
          <a:p>
            <a:r>
              <a:rPr lang="en-US" dirty="0" smtClean="0"/>
              <a:t>Blood red were his boots in the afternoon sun,</a:t>
            </a:r>
          </a:p>
          <a:p>
            <a:r>
              <a:rPr lang="en-US" dirty="0" smtClean="0"/>
              <a:t>When they shot him down on the highway,</a:t>
            </a:r>
          </a:p>
          <a:p>
            <a:r>
              <a:rPr lang="en-US" dirty="0" smtClean="0"/>
              <a:t>         Down like a dog on the highway,</a:t>
            </a:r>
          </a:p>
          <a:p>
            <a:r>
              <a:rPr lang="en-US" dirty="0" smtClean="0"/>
              <a:t>And he lay in his blood on the highway, with a bunch of lace at his throat.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06" y="3787124"/>
            <a:ext cx="2853175" cy="279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87124"/>
            <a:ext cx="2673427" cy="27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still of a winter’s night, they say, when the wind is in the trees,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moon is a ghostly ship thrown upon cloudy seas,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road is a ribbon of moonlight over the purple field,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highwayman comes riding—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Riding—riding—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highwayman comes riding, up to the old pub-door.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4" y="3781424"/>
            <a:ext cx="4467225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path he clatters and clangs in the dark pub-yard.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taps with his whip on the shutters, but all is locked and closed.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whistles a tune to the window, and who should be waiting there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the pub owner’s black-eyed daughter,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Bess, the pub owner’s daughter,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Twisting a dark red love-knot into her long black hair.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12" y="4198149"/>
            <a:ext cx="2261921" cy="26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wind blew through the darkness and the gusty trees,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moon looked ghostly on the cloudy seas.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road was moonlit over the purple moor,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highwayman came riding—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Riding—riding—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highwayman came riding, up to the old pub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door.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AutoShape 2" descr="The Highwayman: The Highwayman By Alfred Noy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34" y="3396343"/>
            <a:ext cx="4441372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had a round hat on his forehead and lace around his chin,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wore a coat of red velvet, and trousers made from brown deer skin.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fit him well and he wore boots up to his thigh.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looked like a jewel twinkling,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The end of his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twinkling,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long sword was twinkling, under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sky.</a:t>
            </a:r>
          </a:p>
          <a:p>
            <a:endParaRPr lang="en-GB" dirty="0"/>
          </a:p>
        </p:txBody>
      </p:sp>
      <p:sp>
        <p:nvSpPr>
          <p:cNvPr id="4" name="AutoShape 2" descr="The Highwayman Art Print by Derek Charles Ey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90" y="3756751"/>
            <a:ext cx="3696788" cy="29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cobbles he clattered and clashed in the dark yard.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tapped with his whip on the shutters of the window, but it was all locked and barred.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whistled a tune to the window, and who should be waiting there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the landlord’s black-eyed daughter,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Bess, the landlord’s daughter,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Plaiting her long black hair.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84" y="2733712"/>
            <a:ext cx="4171616" cy="34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in the dark yard a gate creaked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Tim listened. His face was white and scared.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eyes were wide, his hair was messy like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mouldy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hay,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he loved the landlord’s daughter,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The landlord’s red-lipped daughter.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Dumb as a dog he listened, and he heard the robber say-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48" y="3526972"/>
            <a:ext cx="3451966" cy="30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kiss, my sweetheart, I’m after a prize to-night,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I shall be back with the yellow gold before the morning 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Unless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king’s soldiers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catch me and chase me through the night,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look for me by the moonlight,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Watch for me by the moonlight,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I’ll come to you at moonlight, no matter what might get in the way.”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29" y="3875965"/>
            <a:ext cx="5543373" cy="28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stood up on his saddle but he couldn't reach her hand,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loosened her hair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 smell of perfume came from her neck;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kissed its waves in the moonlight,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(O, sweet waves in the moonlight!)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he tugged at his horse's rein in the moonlight, and galloped away to the west.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3461657"/>
            <a:ext cx="3853543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73725"/>
            <a:ext cx="10515600" cy="57032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did not come in the morning. He did not come at night;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out of the sunset, before the rise of the moon,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road was a long ribbon, covering the purple fields,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red-coat troop came marching—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    Marching—marching—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King George’s men came marching, up to the old pub door.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04" y="3782792"/>
            <a:ext cx="2939374" cy="2647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11196"/>
            <a:ext cx="31337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said no word to the pub owner. They drank his beer instead.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they trapped his daughter, and tied her to the bed.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of them stood beside her, with guns at their side!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death at every window;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    And hell at one dark window;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Bess could see, through her window, the road that he would ride.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37" y="3963923"/>
            <a:ext cx="4541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975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Highway Man  By Alfred Noyes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Highway Man  By Alfred Noyes</dc:title>
  <dc:creator>Hall, Christina</dc:creator>
  <cp:lastModifiedBy>Lincoln-Johnson, Nicola</cp:lastModifiedBy>
  <cp:revision>13</cp:revision>
  <dcterms:created xsi:type="dcterms:W3CDTF">2021-01-19T10:07:50Z</dcterms:created>
  <dcterms:modified xsi:type="dcterms:W3CDTF">2021-01-19T13:49:35Z</dcterms:modified>
</cp:coreProperties>
</file>