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645"/>
  </p:normalViewPr>
  <p:slideViewPr>
    <p:cSldViewPr snapToGrid="0" snapToObjects="1">
      <p:cViewPr varScale="1">
        <p:scale>
          <a:sx n="73" d="100"/>
          <a:sy n="73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941F-91CB-9B44-956D-648053A8F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E22A4-3D3A-E349-BD16-A734A7691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368A5-3B2F-6544-A2A3-BF38657F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0D3CC-968E-D642-BCC3-B347ECF9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6A491-CF18-CA4B-9530-C1A170C83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6C8C-7A20-5E42-B917-E6BFD760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48D9A-7AFD-7C46-87DE-52090867F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0E7CC-B6C1-854A-9C80-E5AE7E9B8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9F930-DF44-A944-9F2A-22B8B58D0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CDD9A-7280-5948-B6AE-0F7F2A5C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1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1A1FF3-CDAA-9547-8AE6-F93306BDF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7231C-4344-1849-ABAF-E93DCEBF1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CFB5C-E0C5-FC40-AD1E-B28DEB7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84DC7-E2B5-734E-9D05-4CE4C76FC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44DE6-5DA5-7C44-9555-7DFA959D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E68A1-CA3B-4746-A75D-643515EA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85B0C-31AE-5B4D-9BBB-D3A3DAE90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4C5F-0C8E-F440-8F85-83C968E1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0C40E-5AFC-FE45-8FF2-71D41CFB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5FACE-DEA3-E143-9C1E-102001CD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2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FD1F7-603E-F243-927F-E321E09AD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0020F-ECEF-0F4C-B3C5-07D0E74AE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F079B-29AA-D64D-8786-9AD5CD962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FF312-68C7-F740-89EC-EE260A40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21406-A2E7-A842-95AC-E7F56394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2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16992-025D-074A-8F46-77CC0AF43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2FBC1-D82D-5048-8BDC-3C3F8A78D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964E4-A73F-104E-A6D6-E3E19EDD2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E4EAB-D8E4-F84D-923C-AB7412EE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1F6F1-EAFD-2F43-8E4C-B34452EE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AC10A-F4D4-8F4B-A4D9-A07DAEA6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2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CF17-4EC8-D44F-85B2-06B48B78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9FBA8-FEC2-0A47-B36E-B804A03FB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55D2E-7193-104C-80E6-86F1BC019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8DE83-F22B-2447-84CA-3429ACD7CD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0C95B-4F81-CE48-9D5C-5C6D03D74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79BD60-ADE4-A54C-9AE3-FDBDD5AF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039288-48DC-B343-A506-F490848D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91B2E-6B6C-0B41-8C86-A8730C3A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8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C0FC6-7E26-FD42-8F1F-5311093C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0F430E-9BF5-B04C-BBBC-30E8C0F3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2B1BB-67FF-F546-87DD-AFB4295EB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F84A7-DA65-6142-A284-64F786D7E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2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1198E3-1C87-064F-BE48-E76F5B5A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8BE9FE-2B32-9A4E-8783-F23F4FFF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2DF05-186D-3445-8A53-5E9F9E51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5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CC0A-D74C-1A48-8514-EF7994FC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6BC9F-F794-2C49-A361-7D2E0A0CD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29F65-0FAF-4843-8CD9-977F90CFE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274B-B516-704F-B6E2-D6FAFC7D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28B48-1645-F44D-8E16-33DD666B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3CD61-2572-9E41-8E09-E9D82FD7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7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5900F-BF38-7740-BC21-312E59991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23BFB-E70A-ED46-BA3A-B55F5AC52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3CE30-6736-7E42-897A-C4071D1F4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A2061-5F6C-C341-B8DF-F48626EE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35F8C-7DDD-9A46-8D0D-8994E5AFC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90495-5C30-EE4D-820F-2F158490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8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B51996-A50C-A94F-8A5A-110F6E0B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D5E40-CCD9-F94B-8715-6E0F8958E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FC4A6-B508-FC4C-A7F3-461B389E5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252-7373-6C4B-A899-FFAFF9FDF569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4586-5CA1-9B44-B07D-34D1C8857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93072-7865-0544-A3E1-7B5706013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8D97-848C-D24F-93EB-3E273E20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A865-90E7-8F4F-907D-538BED91C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554" y="2009595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Intention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To find mindfulness through hearing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1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6503-45DC-EF4D-B779-647F2637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mindfulness?</a:t>
            </a:r>
          </a:p>
        </p:txBody>
      </p:sp>
      <p:sp>
        <p:nvSpPr>
          <p:cNvPr id="6" name="Shape 120">
            <a:extLst>
              <a:ext uri="{FF2B5EF4-FFF2-40B4-BE49-F238E27FC236}">
                <a16:creationId xmlns:a16="http://schemas.microsoft.com/office/drawing/2014/main" id="{6DE1EF4C-4D55-5643-B5DA-2A8154E8283B}"/>
              </a:ext>
            </a:extLst>
          </p:cNvPr>
          <p:cNvSpPr txBox="1">
            <a:spLocks/>
          </p:cNvSpPr>
          <p:nvPr/>
        </p:nvSpPr>
        <p:spPr>
          <a:xfrm>
            <a:off x="1514475" y="1712658"/>
            <a:ext cx="3318933" cy="77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92607">
              <a:defRPr sz="2304" b="1">
                <a:solidFill>
                  <a:srgbClr val="77007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400" b="1">
                <a:solidFill>
                  <a:srgbClr val="77007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Mindfulness is:</a:t>
            </a:r>
            <a:endParaRPr lang="en-GB" sz="2400" b="1" dirty="0">
              <a:solidFill>
                <a:srgbClr val="770079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7" name="Shape 121">
            <a:extLst>
              <a:ext uri="{FF2B5EF4-FFF2-40B4-BE49-F238E27FC236}">
                <a16:creationId xmlns:a16="http://schemas.microsoft.com/office/drawing/2014/main" id="{41B76F32-D9A5-924D-A449-FB0B46440213}"/>
              </a:ext>
            </a:extLst>
          </p:cNvPr>
          <p:cNvSpPr txBox="1">
            <a:spLocks/>
          </p:cNvSpPr>
          <p:nvPr/>
        </p:nvSpPr>
        <p:spPr>
          <a:xfrm>
            <a:off x="1514475" y="2535350"/>
            <a:ext cx="3776133" cy="4785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40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Being present – focusing on what is right in front of you, not in the past or future</a:t>
            </a: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40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Notice what is happening in our bodies.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  <a:defRPr sz="2400">
                <a:latin typeface="Verdana"/>
                <a:ea typeface="Verdana"/>
                <a:cs typeface="Verdana"/>
                <a:sym typeface="Verdana"/>
              </a:defRPr>
            </a:pPr>
            <a:endParaRPr lang="en-GB" sz="2400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8" name="Shape 121">
            <a:extLst>
              <a:ext uri="{FF2B5EF4-FFF2-40B4-BE49-F238E27FC236}">
                <a16:creationId xmlns:a16="http://schemas.microsoft.com/office/drawing/2014/main" id="{9F54ABB5-A3D4-0848-B21F-FFDAB75AD412}"/>
              </a:ext>
            </a:extLst>
          </p:cNvPr>
          <p:cNvSpPr txBox="1">
            <a:spLocks/>
          </p:cNvSpPr>
          <p:nvPr/>
        </p:nvSpPr>
        <p:spPr>
          <a:xfrm>
            <a:off x="5984875" y="2535350"/>
            <a:ext cx="3776133" cy="478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90575" marR="0" indent="-333375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Meditation</a:t>
            </a:r>
          </a:p>
          <a:p>
            <a:pPr hangingPunct="1"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Spiritual or religious</a:t>
            </a:r>
          </a:p>
          <a:p>
            <a:pPr hangingPunct="1"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Visualisation – taking our mind off to imaginary places. </a:t>
            </a:r>
          </a:p>
          <a:p>
            <a:pPr marL="457200" indent="-457200" hangingPunct="1">
              <a:spcBef>
                <a:spcPts val="500"/>
              </a:spcBef>
              <a:buFont typeface="+mj-lt"/>
              <a:buAutoNum type="arabicPeriod"/>
              <a:defRPr sz="2400">
                <a:latin typeface="Verdana"/>
                <a:ea typeface="Verdana"/>
                <a:cs typeface="Verdana"/>
                <a:sym typeface="Verdana"/>
              </a:defRPr>
            </a:pPr>
            <a:endParaRPr lang="en-GB" sz="2400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9" name="Shape 120">
            <a:extLst>
              <a:ext uri="{FF2B5EF4-FFF2-40B4-BE49-F238E27FC236}">
                <a16:creationId xmlns:a16="http://schemas.microsoft.com/office/drawing/2014/main" id="{EB8708D7-ADCB-B14D-88B0-1584210DBCD5}"/>
              </a:ext>
            </a:extLst>
          </p:cNvPr>
          <p:cNvSpPr txBox="1">
            <a:spLocks/>
          </p:cNvSpPr>
          <p:nvPr/>
        </p:nvSpPr>
        <p:spPr>
          <a:xfrm>
            <a:off x="6205340" y="1690688"/>
            <a:ext cx="3318933" cy="77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292607" hangingPunct="1">
              <a:defRPr sz="2304" b="1">
                <a:solidFill>
                  <a:srgbClr val="77007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400" b="1" dirty="0">
                <a:solidFill>
                  <a:srgbClr val="7030A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Mindfulness isn’t:</a:t>
            </a:r>
          </a:p>
        </p:txBody>
      </p:sp>
      <p:pic>
        <p:nvPicPr>
          <p:cNvPr id="10" name="Audio Recording 26 Feb 2021 at 14:26:27" descr="Audio Recording 26 Feb 2021 at 14:26:27">
            <a:hlinkClick r:id="" action="ppaction://media"/>
            <a:extLst>
              <a:ext uri="{FF2B5EF4-FFF2-40B4-BE49-F238E27FC236}">
                <a16:creationId xmlns:a16="http://schemas.microsoft.com/office/drawing/2014/main" id="{B8E1F009-454D-0F4C-BA88-0E7CFF581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0533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1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4A32-2519-C84C-9FF0-36812A23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Today we are going to develop mindfulness and stillness using our hearing.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6D4E1-ED51-3B40-8457-25E888F99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music icon below to play the music. I want you to sit comfortably and relax. You could close your eyes if you want to.</a:t>
            </a:r>
          </a:p>
        </p:txBody>
      </p:sp>
      <p:pic>
        <p:nvPicPr>
          <p:cNvPr id="4" name="When Marnie was there D1 - Studio Canal_07_Title_01.mp3">
            <a:hlinkClick r:id="" action="ppaction://media"/>
            <a:extLst>
              <a:ext uri="{FF2B5EF4-FFF2-40B4-BE49-F238E27FC236}">
                <a16:creationId xmlns:a16="http://schemas.microsoft.com/office/drawing/2014/main" id="{9902E9A8-2DAE-C043-AF53-A306A122B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808413"/>
            <a:ext cx="812800" cy="812800"/>
          </a:xfrm>
          <a:prstGeom prst="rect">
            <a:avLst/>
          </a:prstGeom>
        </p:spPr>
      </p:pic>
      <p:pic>
        <p:nvPicPr>
          <p:cNvPr id="5" name="Audio Recording 26 Feb 2021 at 14:26:51" descr="Audio Recording 26 Feb 2021 at 14:26:51">
            <a:hlinkClick r:id="" action="ppaction://media"/>
            <a:extLst>
              <a:ext uri="{FF2B5EF4-FFF2-40B4-BE49-F238E27FC236}">
                <a16:creationId xmlns:a16="http://schemas.microsoft.com/office/drawing/2014/main" id="{9A61BBA6-81AC-B447-BB4D-61A0C458C8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8600" y="10128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6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EBFB6-7FB0-024C-BE05-634B3CC7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Talk with someone in your house and answer these question about that clip.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D2104-688C-CF47-A463-6C8E1D9AA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Play the sound again if you need to.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there any music? </a:t>
            </a: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does the sound make you feel? </a:t>
            </a: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do you think is the intended mood of the scene? </a:t>
            </a: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Where might the action be set? </a:t>
            </a:r>
          </a:p>
          <a:p>
            <a:pPr>
              <a:spcBef>
                <a:spcPts val="500"/>
              </a:spcBef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happening? Are there any changes to the sounds?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Recording 26 Feb 2021 at 14:27:56" descr="Audio Recording 26 Feb 2021 at 14:27:56">
            <a:hlinkClick r:id="" action="ppaction://media"/>
            <a:extLst>
              <a:ext uri="{FF2B5EF4-FFF2-40B4-BE49-F238E27FC236}">
                <a16:creationId xmlns:a16="http://schemas.microsoft.com/office/drawing/2014/main" id="{0EDFF014-6C98-A64F-AD48-1AF8F93DF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4450" y="9453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3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FED54-2AE1-CB42-9C2D-BD3BC5FF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Watch the video, were your ideas correct?</a:t>
            </a:r>
          </a:p>
        </p:txBody>
      </p:sp>
      <p:pic>
        <p:nvPicPr>
          <p:cNvPr id="4" name="When Marnie was there D1 - Studio Canal_07_Title_01.mp4">
            <a:hlinkClick r:id="" action="ppaction://media"/>
            <a:extLst>
              <a:ext uri="{FF2B5EF4-FFF2-40B4-BE49-F238E27FC236}">
                <a16:creationId xmlns:a16="http://schemas.microsoft.com/office/drawing/2014/main" id="{C1802F45-4A79-CB4D-BAB5-63AE2A4BFD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5626" y="1690688"/>
            <a:ext cx="704426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8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9E17-C8EC-FB45-8E9D-2F9F9E2F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 to have eyes closed.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3EDE2-31DD-9643-803D-B12ACBFEB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we have our eyes closed it can help us relax and be still. It helps us focus on our other sense like hearing.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time you feel anxious or worried about something, try closing your eyes and name five things you can hear. This should help relax your mind.</a:t>
            </a:r>
          </a:p>
        </p:txBody>
      </p:sp>
    </p:spTree>
    <p:extLst>
      <p:ext uri="{BB962C8B-B14F-4D97-AF65-F5344CB8AC3E}">
        <p14:creationId xmlns:p14="http://schemas.microsoft.com/office/powerpoint/2010/main" val="1950733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239</Words>
  <Application>Microsoft Office PowerPoint</Application>
  <PresentationFormat>Widescreen</PresentationFormat>
  <Paragraphs>24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Office Theme</vt:lpstr>
      <vt:lpstr>Learning Intention  To find mindfulness through hearing</vt:lpstr>
      <vt:lpstr>What is mindfulness?</vt:lpstr>
      <vt:lpstr>Today we are going to develop mindfulness and stillness using our hearing. </vt:lpstr>
      <vt:lpstr>Talk with someone in your house and answer these question about that clip.</vt:lpstr>
      <vt:lpstr>Watch the video, were your ideas correct?</vt:lpstr>
      <vt:lpstr>Time to have eyes closed.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Intention – To find mindfulness through hearing</dc:title>
  <dc:creator>Watson, Craig</dc:creator>
  <cp:lastModifiedBy>Conroy, Bekki</cp:lastModifiedBy>
  <cp:revision>3</cp:revision>
  <dcterms:created xsi:type="dcterms:W3CDTF">2021-02-26T14:18:11Z</dcterms:created>
  <dcterms:modified xsi:type="dcterms:W3CDTF">2021-03-02T12:46:11Z</dcterms:modified>
</cp:coreProperties>
</file>