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D1601C-8875-4154-879B-912119B5C56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D5A47B9-9036-4A3F-AF19-8F25801F799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96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01C-8875-4154-879B-912119B5C56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47B9-9036-4A3F-AF19-8F25801F7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01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01C-8875-4154-879B-912119B5C56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47B9-9036-4A3F-AF19-8F25801F799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180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01C-8875-4154-879B-912119B5C56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47B9-9036-4A3F-AF19-8F25801F799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091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01C-8875-4154-879B-912119B5C56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47B9-9036-4A3F-AF19-8F25801F7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998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01C-8875-4154-879B-912119B5C56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47B9-9036-4A3F-AF19-8F25801F799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668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01C-8875-4154-879B-912119B5C56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47B9-9036-4A3F-AF19-8F25801F799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386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01C-8875-4154-879B-912119B5C56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47B9-9036-4A3F-AF19-8F25801F799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990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01C-8875-4154-879B-912119B5C56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47B9-9036-4A3F-AF19-8F25801F799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5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01C-8875-4154-879B-912119B5C56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47B9-9036-4A3F-AF19-8F25801F7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97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01C-8875-4154-879B-912119B5C56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47B9-9036-4A3F-AF19-8F25801F799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78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01C-8875-4154-879B-912119B5C56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47B9-9036-4A3F-AF19-8F25801F7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1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01C-8875-4154-879B-912119B5C56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47B9-9036-4A3F-AF19-8F25801F7997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35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01C-8875-4154-879B-912119B5C56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47B9-9036-4A3F-AF19-8F25801F799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31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01C-8875-4154-879B-912119B5C56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47B9-9036-4A3F-AF19-8F25801F7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82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01C-8875-4154-879B-912119B5C56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47B9-9036-4A3F-AF19-8F25801F799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96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601C-8875-4154-879B-912119B5C56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47B9-9036-4A3F-AF19-8F25801F7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97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D1601C-8875-4154-879B-912119B5C56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5A47B9-9036-4A3F-AF19-8F25801F7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37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wma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7.wm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Today we are learning….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4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Column addition </a:t>
            </a:r>
            <a:r>
              <a:rPr lang="en-GB" sz="4800" smtClean="0">
                <a:solidFill>
                  <a:srgbClr val="FF0000"/>
                </a:solidFill>
                <a:latin typeface="Century Gothic" panose="020B0502020202020204" pitchFamily="34" charset="0"/>
              </a:rPr>
              <a:t>with </a:t>
            </a:r>
            <a:r>
              <a:rPr lang="en-GB" sz="4800" smtClean="0">
                <a:solidFill>
                  <a:srgbClr val="FF0000"/>
                </a:solidFill>
                <a:latin typeface="Century Gothic" panose="020B0502020202020204" pitchFamily="34" charset="0"/>
              </a:rPr>
              <a:t>carrying</a:t>
            </a:r>
            <a:endParaRPr lang="en-GB" sz="4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2625" y="1390650"/>
            <a:ext cx="7839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Lets look at this calculation…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3627" y="3504127"/>
            <a:ext cx="5915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24+17=</a:t>
            </a:r>
            <a:endParaRPr lang="en-GB" sz="80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80600" y="5067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2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First place the digits in the correct column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      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</a:t>
            </a:r>
            <a:r>
              <a:rPr lang="en-GB" sz="3600" dirty="0" smtClean="0">
                <a:latin typeface="Century Gothic" panose="020B0502020202020204" pitchFamily="34" charset="0"/>
              </a:rPr>
              <a:t> Tens        Ones</a:t>
            </a:r>
          </a:p>
          <a:p>
            <a:pPr marL="0" indent="0">
              <a:buNone/>
            </a:pPr>
            <a:r>
              <a:rPr lang="en-GB" sz="3600" dirty="0">
                <a:latin typeface="Century Gothic" panose="020B0502020202020204" pitchFamily="34" charset="0"/>
              </a:rPr>
              <a:t> </a:t>
            </a:r>
            <a:r>
              <a:rPr lang="en-GB" sz="3600" dirty="0" smtClean="0">
                <a:latin typeface="Century Gothic" panose="020B0502020202020204" pitchFamily="34" charset="0"/>
              </a:rPr>
              <a:t>        2             4</a:t>
            </a:r>
          </a:p>
          <a:p>
            <a:pPr marL="0" indent="0">
              <a:buNone/>
            </a:pPr>
            <a:r>
              <a:rPr lang="en-GB" sz="3600" dirty="0" smtClean="0">
                <a:latin typeface="Century Gothic" panose="020B0502020202020204" pitchFamily="34" charset="0"/>
              </a:rPr>
              <a:t>         1             7 </a:t>
            </a:r>
            <a:r>
              <a:rPr lang="en-GB" sz="4800" dirty="0" smtClean="0">
                <a:latin typeface="Century Gothic" panose="020B0502020202020204" pitchFamily="34" charset="0"/>
              </a:rPr>
              <a:t>+</a:t>
            </a:r>
            <a:endParaRPr lang="en-GB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294" y="2560320"/>
            <a:ext cx="4718304" cy="3310128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sz="4000" dirty="0" smtClean="0">
                <a:latin typeface="Century Gothic" panose="020B0502020202020204" pitchFamily="34" charset="0"/>
              </a:rPr>
              <a:t>   Tens       Ones         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92439" y="5331853"/>
            <a:ext cx="2640169" cy="12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92439" y="5870448"/>
            <a:ext cx="26401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229600" y="3333310"/>
            <a:ext cx="12879" cy="2537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32620" y="5203065"/>
            <a:ext cx="3193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be 20"/>
          <p:cNvSpPr/>
          <p:nvPr/>
        </p:nvSpPr>
        <p:spPr>
          <a:xfrm>
            <a:off x="8751194" y="3823867"/>
            <a:ext cx="251138" cy="33188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ube 21"/>
          <p:cNvSpPr/>
          <p:nvPr/>
        </p:nvSpPr>
        <p:spPr>
          <a:xfrm>
            <a:off x="9050895" y="3842220"/>
            <a:ext cx="251138" cy="33188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ube 22"/>
          <p:cNvSpPr/>
          <p:nvPr/>
        </p:nvSpPr>
        <p:spPr>
          <a:xfrm>
            <a:off x="9403051" y="3823866"/>
            <a:ext cx="251138" cy="33188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ube 23"/>
          <p:cNvSpPr/>
          <p:nvPr/>
        </p:nvSpPr>
        <p:spPr>
          <a:xfrm>
            <a:off x="9836238" y="3816136"/>
            <a:ext cx="251138" cy="33188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ube 24"/>
          <p:cNvSpPr/>
          <p:nvPr/>
        </p:nvSpPr>
        <p:spPr>
          <a:xfrm>
            <a:off x="8456716" y="4609349"/>
            <a:ext cx="251138" cy="33188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ube 25"/>
          <p:cNvSpPr/>
          <p:nvPr/>
        </p:nvSpPr>
        <p:spPr>
          <a:xfrm>
            <a:off x="9064043" y="3819745"/>
            <a:ext cx="251138" cy="33188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ube 26"/>
          <p:cNvSpPr/>
          <p:nvPr/>
        </p:nvSpPr>
        <p:spPr>
          <a:xfrm>
            <a:off x="8844555" y="4568073"/>
            <a:ext cx="251138" cy="33188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Cube 27"/>
          <p:cNvSpPr/>
          <p:nvPr/>
        </p:nvSpPr>
        <p:spPr>
          <a:xfrm>
            <a:off x="9503266" y="4568074"/>
            <a:ext cx="251138" cy="33188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ube 28"/>
          <p:cNvSpPr/>
          <p:nvPr/>
        </p:nvSpPr>
        <p:spPr>
          <a:xfrm>
            <a:off x="9176464" y="4533880"/>
            <a:ext cx="251138" cy="33188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ube 29"/>
          <p:cNvSpPr/>
          <p:nvPr/>
        </p:nvSpPr>
        <p:spPr>
          <a:xfrm>
            <a:off x="9909216" y="4540642"/>
            <a:ext cx="251138" cy="33188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Cube 30"/>
          <p:cNvSpPr/>
          <p:nvPr/>
        </p:nvSpPr>
        <p:spPr>
          <a:xfrm>
            <a:off x="10277338" y="4541668"/>
            <a:ext cx="251138" cy="33188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Cube 31"/>
          <p:cNvSpPr/>
          <p:nvPr/>
        </p:nvSpPr>
        <p:spPr>
          <a:xfrm>
            <a:off x="10782161" y="4574835"/>
            <a:ext cx="251138" cy="33188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ube 33"/>
          <p:cNvSpPr/>
          <p:nvPr/>
        </p:nvSpPr>
        <p:spPr>
          <a:xfrm>
            <a:off x="6836664" y="3851321"/>
            <a:ext cx="116523" cy="5518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Cube 34"/>
          <p:cNvSpPr/>
          <p:nvPr/>
        </p:nvSpPr>
        <p:spPr>
          <a:xfrm>
            <a:off x="7109163" y="3851708"/>
            <a:ext cx="116523" cy="5518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ube 38"/>
          <p:cNvSpPr/>
          <p:nvPr/>
        </p:nvSpPr>
        <p:spPr>
          <a:xfrm>
            <a:off x="6836664" y="3851707"/>
            <a:ext cx="116523" cy="55180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Cube 40"/>
          <p:cNvSpPr/>
          <p:nvPr/>
        </p:nvSpPr>
        <p:spPr>
          <a:xfrm>
            <a:off x="6894925" y="4574835"/>
            <a:ext cx="125741" cy="6282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86406" y="54125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5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9866" y="1249252"/>
            <a:ext cx="8963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Always start with the ones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9866" y="2202287"/>
            <a:ext cx="71477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entury Gothic" panose="020B0502020202020204" pitchFamily="34" charset="0"/>
              </a:rPr>
              <a:t>        T        O</a:t>
            </a:r>
          </a:p>
          <a:p>
            <a:r>
              <a:rPr lang="en-GB" sz="4400" dirty="0">
                <a:latin typeface="Century Gothic" panose="020B0502020202020204" pitchFamily="34" charset="0"/>
              </a:rPr>
              <a:t> </a:t>
            </a:r>
            <a:r>
              <a:rPr lang="en-GB" sz="4400" dirty="0" smtClean="0">
                <a:latin typeface="Century Gothic" panose="020B0502020202020204" pitchFamily="34" charset="0"/>
              </a:rPr>
              <a:t>      2        </a:t>
            </a:r>
            <a:r>
              <a:rPr lang="en-GB" sz="4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4</a:t>
            </a:r>
          </a:p>
          <a:p>
            <a:r>
              <a:rPr lang="en-GB" sz="4400" dirty="0">
                <a:latin typeface="Century Gothic" panose="020B0502020202020204" pitchFamily="34" charset="0"/>
              </a:rPr>
              <a:t> </a:t>
            </a:r>
            <a:r>
              <a:rPr lang="en-GB" sz="4400" dirty="0" smtClean="0">
                <a:latin typeface="Century Gothic" panose="020B0502020202020204" pitchFamily="34" charset="0"/>
              </a:rPr>
              <a:t>      1         </a:t>
            </a:r>
            <a:r>
              <a:rPr lang="en-GB" sz="4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 </a:t>
            </a:r>
            <a:r>
              <a:rPr lang="en-GB" sz="4400" dirty="0" smtClean="0">
                <a:latin typeface="Century Gothic" panose="020B0502020202020204" pitchFamily="34" charset="0"/>
              </a:rPr>
              <a:t> +</a:t>
            </a:r>
            <a:endParaRPr lang="en-GB" sz="44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23129" y="4325945"/>
            <a:ext cx="22591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36576" y="4908176"/>
            <a:ext cx="2353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19400" y="5219700"/>
            <a:ext cx="608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 ones + 7 ones = 11 ones</a:t>
            </a:r>
            <a:endParaRPr lang="en-GB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092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11 ones is 1 ten and 1 one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 need to exchange 10 of the ones for one ten and carry it over to the tens column.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2560320"/>
            <a:ext cx="4718304" cy="3310128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       O</a:t>
            </a:r>
          </a:p>
          <a:p>
            <a:pPr marL="0" indent="0">
              <a:buNone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10319657" y="1728316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616651" y="3356250"/>
            <a:ext cx="40193" cy="1718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62057" y="5074418"/>
            <a:ext cx="2481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662057" y="3868615"/>
            <a:ext cx="45719" cy="502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973556" y="3868615"/>
            <a:ext cx="45719" cy="502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707776" y="4481565"/>
            <a:ext cx="45719" cy="492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787473" y="3868615"/>
            <a:ext cx="120580" cy="130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796519" y="3868615"/>
            <a:ext cx="120580" cy="1306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149213" y="3868615"/>
            <a:ext cx="150725" cy="1306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8450664" y="3868615"/>
            <a:ext cx="140677" cy="13062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8792308" y="3868615"/>
            <a:ext cx="160773" cy="13062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847763" y="4215334"/>
            <a:ext cx="170822" cy="1556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8224575" y="4215334"/>
            <a:ext cx="155750" cy="1556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8521002" y="4215334"/>
            <a:ext cx="190919" cy="1556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8953081" y="4215334"/>
            <a:ext cx="190919" cy="1556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7933174" y="4481565"/>
            <a:ext cx="216039" cy="1708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299938" y="4481565"/>
            <a:ext cx="150726" cy="1708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8616461" y="4481565"/>
            <a:ext cx="175847" cy="170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 Arrow 34"/>
          <p:cNvSpPr/>
          <p:nvPr/>
        </p:nvSpPr>
        <p:spPr>
          <a:xfrm>
            <a:off x="7285055" y="4107567"/>
            <a:ext cx="442128" cy="34164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02688" y="50744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2" y="1004341"/>
            <a:ext cx="9601196" cy="1303867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Arial Narrow" panose="020B0606020202030204" pitchFamily="34" charset="0"/>
              </a:rPr>
              <a:t>This is what it looks like</a:t>
            </a:r>
            <a:endParaRPr lang="en-GB" sz="48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7696" y="2560320"/>
            <a:ext cx="4718304" cy="3310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     O</a:t>
            </a:r>
          </a:p>
          <a:p>
            <a:pPr marL="0" indent="0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2     4</a:t>
            </a:r>
          </a:p>
          <a:p>
            <a:pPr marL="0" indent="0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1     7  +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GB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indent="0">
              <a:buNone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marL="0" indent="0">
              <a:buNone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T        O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039815" y="4618892"/>
            <a:ext cx="1629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01815" y="2560320"/>
            <a:ext cx="11723" cy="266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39815" y="5228492"/>
            <a:ext cx="1697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53409" y="2900289"/>
            <a:ext cx="46892" cy="2328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045569" y="3083169"/>
            <a:ext cx="1688123" cy="23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611815" y="3387969"/>
            <a:ext cx="82062" cy="586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951785" y="3387969"/>
            <a:ext cx="93784" cy="586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7244862" y="3387969"/>
            <a:ext cx="70338" cy="586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6885667" y="5323937"/>
            <a:ext cx="113010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8105198" y="4797669"/>
            <a:ext cx="323596" cy="241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Connector 46"/>
          <p:cNvCxnSpPr/>
          <p:nvPr/>
        </p:nvCxnSpPr>
        <p:spPr>
          <a:xfrm>
            <a:off x="6611815" y="4618892"/>
            <a:ext cx="22400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85398" y="526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194798" cy="1303867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Finally, add the tens together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T       O</a:t>
            </a:r>
          </a:p>
          <a:p>
            <a:pPr marL="0" indent="0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4</a:t>
            </a:r>
          </a:p>
          <a:p>
            <a:pPr marL="0" indent="0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7 +</a:t>
            </a:r>
          </a:p>
          <a:p>
            <a:pPr marL="0" indent="0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1</a:t>
            </a: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GB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GB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641600"/>
            <a:ext cx="5362956" cy="3310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tens add one ten = 3 tens</a:t>
            </a: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don’t forget to add the1 ten you carried over so altogether there are 4 tens.</a:t>
            </a: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24 + 17 = 41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36900" y="2667000"/>
            <a:ext cx="38100" cy="303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55850" y="4622800"/>
            <a:ext cx="1638300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63800" y="5283200"/>
            <a:ext cx="1530350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90200" y="4483100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90200" y="5565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3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you are ready to try these questions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28 + 13 =       45 +15 =        48 + 33 =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18 + 16 =       38 + 36 =       56 + 36 =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35 + 19 =       49 + 26 =       41 + 19 =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26 + 16 =       75 + 19 =       74 + 17 =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17 + 38 =       57 = 28 =       67 + 28 =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949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1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</TotalTime>
  <Words>235</Words>
  <Application>Microsoft Office PowerPoint</Application>
  <PresentationFormat>Widescreen</PresentationFormat>
  <Paragraphs>43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 Light</vt:lpstr>
      <vt:lpstr>Century Gothic</vt:lpstr>
      <vt:lpstr>Comic Sans MS</vt:lpstr>
      <vt:lpstr>Garamond</vt:lpstr>
      <vt:lpstr>Organic</vt:lpstr>
      <vt:lpstr>Today we are learning….</vt:lpstr>
      <vt:lpstr>PowerPoint Presentation</vt:lpstr>
      <vt:lpstr>First place the digits in the correct column</vt:lpstr>
      <vt:lpstr>PowerPoint Presentation</vt:lpstr>
      <vt:lpstr>11 ones is 1 ten and 1 one</vt:lpstr>
      <vt:lpstr>This is what it looks like</vt:lpstr>
      <vt:lpstr>Finally, add the tens together</vt:lpstr>
      <vt:lpstr>Now you are ready to try these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we are learning….</dc:title>
  <dc:creator>John Brown</dc:creator>
  <cp:lastModifiedBy>Burns, Rachel</cp:lastModifiedBy>
  <cp:revision>34</cp:revision>
  <dcterms:created xsi:type="dcterms:W3CDTF">2021-01-19T14:45:27Z</dcterms:created>
  <dcterms:modified xsi:type="dcterms:W3CDTF">2021-02-02T14:41:22Z</dcterms:modified>
</cp:coreProperties>
</file>