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4" r:id="rId9"/>
    <p:sldId id="265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/>
    <p:restoredTop sz="94640"/>
  </p:normalViewPr>
  <p:slideViewPr>
    <p:cSldViewPr snapToGrid="0" snapToObjects="1">
      <p:cViewPr varScale="1">
        <p:scale>
          <a:sx n="49" d="100"/>
          <a:sy n="49" d="100"/>
        </p:scale>
        <p:origin x="20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8E756-9165-F540-B946-35958EBA8BF6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5D5E6-EEB9-DC45-964B-F8F97914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man doing? He is doing a h-o-p…. H-o-p. Hop! The verb is hop because he will do it.</a:t>
            </a:r>
          </a:p>
          <a:p>
            <a:r>
              <a:rPr lang="en-US" dirty="0"/>
              <a:t>What is the man in the middle doing? He has a skipping rope. He is going to s-k-</a:t>
            </a:r>
            <a:r>
              <a:rPr lang="en-US" dirty="0" err="1"/>
              <a:t>i</a:t>
            </a:r>
            <a:r>
              <a:rPr lang="en-US" dirty="0"/>
              <a:t>-p… s-k-</a:t>
            </a:r>
            <a:r>
              <a:rPr lang="en-US" dirty="0" err="1"/>
              <a:t>i</a:t>
            </a:r>
            <a:r>
              <a:rPr lang="en-US" dirty="0"/>
              <a:t>-p… skip! The verb is skip.</a:t>
            </a:r>
          </a:p>
          <a:p>
            <a:r>
              <a:rPr lang="en-US" dirty="0"/>
              <a:t>What is the boy doing on the trampoline? He is going to do a j-u-m-p… j-u-m-p… jump! The verb is jump.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it’s your turn. Can you draw a picture of another way the we can move our bodies? Use the clues to help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7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man doing with the microphone? La, la, la, he is going to s-</a:t>
            </a:r>
            <a:r>
              <a:rPr lang="en-US" dirty="0" err="1"/>
              <a:t>i</a:t>
            </a:r>
            <a:r>
              <a:rPr lang="en-US" dirty="0"/>
              <a:t>-ng… sing! </a:t>
            </a:r>
          </a:p>
          <a:p>
            <a:r>
              <a:rPr lang="en-US" dirty="0"/>
              <a:t>What is the girl going to do to the ball? She is going to k-</a:t>
            </a:r>
            <a:r>
              <a:rPr lang="en-US" dirty="0" err="1"/>
              <a:t>i</a:t>
            </a:r>
            <a:r>
              <a:rPr lang="en-US" dirty="0"/>
              <a:t>-ck the ball. K-</a:t>
            </a:r>
            <a:r>
              <a:rPr lang="en-US" dirty="0" err="1"/>
              <a:t>i</a:t>
            </a:r>
            <a:r>
              <a:rPr lang="en-US" dirty="0"/>
              <a:t>-ck… kick!</a:t>
            </a:r>
          </a:p>
          <a:p>
            <a:r>
              <a:rPr lang="en-US" dirty="0"/>
              <a:t>The girl is holding some juice. What will she do to it? She is going to d-r-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en-US" dirty="0" err="1"/>
              <a:t>nk</a:t>
            </a:r>
            <a:r>
              <a:rPr lang="en-US" dirty="0"/>
              <a:t> the juice… d-r-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en-US" dirty="0" err="1"/>
              <a:t>nk</a:t>
            </a:r>
            <a:r>
              <a:rPr lang="en-US" dirty="0"/>
              <a:t>… drink!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your turn to draw a verb, something that we can do. Use the clues to help you if you need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verbs we have found today, I have put them into a verb bank. You might have found some extras too! We have hop, skip, jump, sing, kick and drink.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CCD4-20BD-644A-BC57-C7CC47C0E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1E01-A7B2-EF4F-A499-502261E9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6E46-D70B-EF49-918D-93B188A2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B9F1-DBD1-9C42-BAD8-D8FD930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67BD-CE56-2340-BBCA-989EABD3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DDE8-54EE-B843-AEA7-1D0A079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D415F-9227-4D43-A6EF-2E8CC36F3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32FB-4E94-6A45-9042-45D7F204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8B1F-5EE0-A846-9AFD-EA25B6DB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976F-DDE1-B248-8319-2E560716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81F23-A543-A14D-BAA1-41063CABB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DB9F0-5D34-2B42-8F17-ADEDA2303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642C-AEFD-AE47-84FD-4ABAEC90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4212-BC39-7F4D-99F0-9433AF9E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2ABA7-792A-7849-A66F-16D1E610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C702-D3F3-DF4D-A3E5-FCF3243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D595-1EB9-0A4A-A285-DE85A825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4989-3A1E-BF4F-BCB9-D8280618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58C8-CEB2-794A-A069-9D2FD12B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94B5-E713-D74B-A22B-79ACBF7C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3B5-BC4A-E245-994D-3C9BFF69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A9FF1-3865-CA40-934C-4E2B89B34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E3B4-021E-7F47-9A7A-F6ED1EE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73B03-5804-D14F-98F5-BDDCAB2B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8DDF-20E1-364D-B9F6-6A69BBAF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CAC1-5CB0-7449-B0D4-A9CCECD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9EEA-7E5F-4140-BBC6-CE3AF4C54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38477-1290-9D44-BC2A-A5D56385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FC70-0F7A-4B49-AEF0-1CB88A7B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C1C1B-53A1-F64B-9016-4F56949C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011A9-0EE4-9843-8D95-213970AF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8E9E-3901-A141-8783-85DA44D0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7476F-572B-FA4A-9D0C-229C48CC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8113-2E6B-CE44-957D-0E2AAB1EA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44BD7-E10F-B04B-92B3-AB752399C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B74DA-2B40-A141-A59C-8F7A174D8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559C5-601B-C34F-9C84-2D1278AC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9F2B9-CB35-DE4B-A98E-41410A96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315F9-3F14-004D-BAA2-8A76A5A2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D563-07DB-3945-AA65-6E8AE902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B0315-A71B-2E4F-8BFA-7526FD23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03F2B-065E-9744-A26D-52855732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B7C3B-7136-254F-B691-65C6731A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8751D-AD79-994F-B18E-51EA48C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855DA-DFE4-174B-A109-DA5618A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52A59-1AD1-564A-B2B1-723A4686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48C3-C948-D746-AFD8-314453EB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0F3A-A0E9-0046-9C8A-1DEC4689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B281-7E2A-BB49-9E67-AF72B881A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9A20-3E81-F141-9BCA-6C7342AA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95D4C-A0B7-394E-9B37-08BA8A24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E800B-E370-D741-B82C-69654896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DA29-E7DE-3945-8A01-B263758B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D8FB4-8A8D-9F42-BD7F-BC66CA09D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F60A0-A478-C04D-A713-426D9786D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2CD65-9DA3-5E42-A968-CFDC70D2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41F09-368B-0B40-8140-9691A8E3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C26DD-433E-8F41-A8CB-E1CE738A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966FC-3157-3F47-866A-D29E0FBF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25DD-6AD7-A24B-8847-4D15AD637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E127-4AD2-0F40-A60F-345739DC2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64CE-2399-264E-9350-41641C5CC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3431-636D-1B46-A9A3-8C900668D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B1B6-8851-7E48-B56C-5CB05A9B0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208" y="23248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Learning Intention: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To find verbs</a:t>
            </a:r>
          </a:p>
        </p:txBody>
      </p:sp>
      <p:pic>
        <p:nvPicPr>
          <p:cNvPr id="3" name="Audio Recording 25 Feb 2021 at 09:27:12" descr="Audio Recording 25 Feb 2021 at 09:27:12">
            <a:hlinkClick r:id="" action="ppaction://media"/>
            <a:extLst>
              <a:ext uri="{FF2B5EF4-FFF2-40B4-BE49-F238E27FC236}">
                <a16:creationId xmlns:a16="http://schemas.microsoft.com/office/drawing/2014/main" id="{57679EBD-DABD-004A-9042-EFD2E3CDC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455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AB13-4A0F-9345-9705-85E66FD6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792E-0335-E541-9C85-4C562C8E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man doing? He is doing a h-o-p…. H-o-p. Hop! The verb is hop because he will do it.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man in the middle doing? He has a skipping rope. He is going to s-k-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-p… s-k-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-p… skip! The verb is skip.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boy doing on the trampoline? He is going to do a j-u-m-p… j-u-m-p… jump! The verb is jump.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Now it’s your turn. Can you draw a picture of another way the we can move our bodies? Use the clues to help you. 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man doing with the microphone? La, la, la, he is going to s-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-ng… sing!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girl going to do to the ball? She is going to k-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-ck the ball. K-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-ck… kick!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girl is holding some juice. What will she do to it? She is going to d-r-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juice… d-r-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 drink!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1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AB13-4A0F-9345-9705-85E66FD6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792E-0335-E541-9C85-4C562C8E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your turn to draw a verb, something that we can do. Use the clues to help you if you need them.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7: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 are the verbs that we have found today, I have put them into a verb bank. You might have found some extras too! We have hop, skip, jump, sing, kick and drink.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0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DF5F-8998-324E-9293-CA992375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a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5F93-57F3-7247-88CA-66F0EB9B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verb is a doing word.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Verbs are actions that you can do.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Today we’re going to think of as many verbs as we can!</a:t>
            </a:r>
          </a:p>
        </p:txBody>
      </p:sp>
      <p:pic>
        <p:nvPicPr>
          <p:cNvPr id="4" name="Audio Recording 25 Feb 2021 at 09:27:38" descr="Audio Recording 25 Feb 2021 at 09:27:38">
            <a:hlinkClick r:id="" action="ppaction://media"/>
            <a:extLst>
              <a:ext uri="{FF2B5EF4-FFF2-40B4-BE49-F238E27FC236}">
                <a16:creationId xmlns:a16="http://schemas.microsoft.com/office/drawing/2014/main" id="{D1BD7880-8B99-7A4C-985F-8ED9A2AA2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6FE858-D1EA-7F43-95D1-B8CDE6FE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9" y="1913148"/>
            <a:ext cx="2305410" cy="3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91D869-27CC-DB40-8F71-1E302A4B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37" y="1913148"/>
            <a:ext cx="2557863" cy="317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48D98D7-9922-9240-8121-1515DAC8D5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8074028" y="1913148"/>
            <a:ext cx="3680583" cy="3458115"/>
          </a:xfrm>
          <a:prstGeom prst="rect">
            <a:avLst/>
          </a:prstGeom>
        </p:spPr>
      </p:pic>
      <p:pic>
        <p:nvPicPr>
          <p:cNvPr id="9" name="Audio Recording 25 Feb 2021 at 09:28:45" descr="Audio Recording 25 Feb 2021 at 09:28:45">
            <a:hlinkClick r:id="" action="ppaction://media"/>
            <a:extLst>
              <a:ext uri="{FF2B5EF4-FFF2-40B4-BE49-F238E27FC236}">
                <a16:creationId xmlns:a16="http://schemas.microsoft.com/office/drawing/2014/main" id="{2B5C5E27-25E6-6044-8DF2-3306465D3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41811" y="5865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BD1C-D381-BD4C-A012-22A25CB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83A69E-695A-AE45-AA62-0D48CB75CA7A}"/>
              </a:ext>
            </a:extLst>
          </p:cNvPr>
          <p:cNvSpPr/>
          <p:nvPr/>
        </p:nvSpPr>
        <p:spPr>
          <a:xfrm>
            <a:off x="5437209" y="1365608"/>
            <a:ext cx="4721399" cy="43802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25 Feb 2021 at 09:30:31" descr="Audio Recording 25 Feb 2021 at 09:30:31">
            <a:hlinkClick r:id="" action="ppaction://media"/>
            <a:extLst>
              <a:ext uri="{FF2B5EF4-FFF2-40B4-BE49-F238E27FC236}">
                <a16:creationId xmlns:a16="http://schemas.microsoft.com/office/drawing/2014/main" id="{AFFDDAD6-6F24-7C42-B377-E26F6654E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F11D2E0-DCB3-B54A-A47A-B65AE7CB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07" y="2051337"/>
            <a:ext cx="1402219" cy="22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6FEDF-CFB4-FA40-A813-F9FB4A6A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62" y="4776902"/>
            <a:ext cx="2368901" cy="13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96566725-6694-4740-B9DB-D1F0EB65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" y="2127105"/>
            <a:ext cx="3062928" cy="26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17995F4-CAF0-C744-AA22-B63C60F6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07" y="2282710"/>
            <a:ext cx="3053373" cy="23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521C1FF3-63F4-7846-BCC0-2DEA7B1DE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04" y="2282710"/>
            <a:ext cx="3965071" cy="237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Recording 25 Feb 2021 at 09:32:04" descr="Audio Recording 25 Feb 2021 at 09:32:04">
            <a:hlinkClick r:id="" action="ppaction://media"/>
            <a:extLst>
              <a:ext uri="{FF2B5EF4-FFF2-40B4-BE49-F238E27FC236}">
                <a16:creationId xmlns:a16="http://schemas.microsoft.com/office/drawing/2014/main" id="{2E0DE819-5785-EC40-80C1-D76D9E38B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75975" y="5651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BD1C-D381-BD4C-A012-22A25CB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83A69E-695A-AE45-AA62-0D48CB75CA7A}"/>
              </a:ext>
            </a:extLst>
          </p:cNvPr>
          <p:cNvSpPr/>
          <p:nvPr/>
        </p:nvSpPr>
        <p:spPr>
          <a:xfrm>
            <a:off x="5437209" y="1365608"/>
            <a:ext cx="4721399" cy="438026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25 Feb 2021 at 09:32:24" descr="Audio Recording 25 Feb 2021 at 09:32:24">
            <a:hlinkClick r:id="" action="ppaction://media"/>
            <a:extLst>
              <a:ext uri="{FF2B5EF4-FFF2-40B4-BE49-F238E27FC236}">
                <a16:creationId xmlns:a16="http://schemas.microsoft.com/office/drawing/2014/main" id="{4A70A49F-15AA-5041-9D8D-A752EE61C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8850" y="5680075"/>
            <a:ext cx="812800" cy="8128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9B8E400-E846-3146-A8A1-EAB4BCBC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1" y="2177838"/>
            <a:ext cx="1770063" cy="11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0DE72C6-9680-D04E-A3DF-96DF3D7D3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1" y="4460682"/>
            <a:ext cx="2972021" cy="20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2EDF-A78C-8540-B084-A313E651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Verb Bank: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6F74-FE28-6F48-9E97-998A15B8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2130425"/>
            <a:ext cx="1955104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707F20B-60D1-1C40-92F6-B4CC92C4C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8" y="4470255"/>
            <a:ext cx="1935672" cy="17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1A0DEE37-4910-3846-A43C-063A459C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69" y="4625860"/>
            <a:ext cx="1929633" cy="1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D6BD9660-9A36-254D-A87F-3A7440CB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66" y="4625860"/>
            <a:ext cx="2505797" cy="1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6B71478-D7B7-3540-B580-B81738A8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1674"/>
            <a:ext cx="1627772" cy="2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1C899D6-D3B7-1D47-8FA6-7C779D15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49" y="1541673"/>
            <a:ext cx="1806020" cy="22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16F200B9-20C4-E746-BCD7-80D052831D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7069"/>
          <a:stretch/>
        </p:blipFill>
        <p:spPr>
          <a:xfrm>
            <a:off x="8474839" y="1541674"/>
            <a:ext cx="2598735" cy="2441658"/>
          </a:xfrm>
          <a:prstGeom prst="rect">
            <a:avLst/>
          </a:prstGeom>
        </p:spPr>
      </p:pic>
      <p:pic>
        <p:nvPicPr>
          <p:cNvPr id="5" name="Audio Recording 25 Feb 2021 at 09:34:08" descr="Audio Recording 25 Feb 2021 at 09:34:08">
            <a:hlinkClick r:id="" action="ppaction://media"/>
            <a:extLst>
              <a:ext uri="{FF2B5EF4-FFF2-40B4-BE49-F238E27FC236}">
                <a16:creationId xmlns:a16="http://schemas.microsoft.com/office/drawing/2014/main" id="{2617CF2B-39D2-974C-8FF0-5511C861D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54371" y="5880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7EFB-012F-9A44-87C3-295A6085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3216-D327-9446-A9B8-B8D27756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 a poster all about verbs.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Draw different verbs around the circle and word in the middle of the page.</a:t>
            </a:r>
          </a:p>
        </p:txBody>
      </p:sp>
      <p:pic>
        <p:nvPicPr>
          <p:cNvPr id="4" name="Audio Recording 25 Feb 2021 at 09:34:59" descr="Audio Recording 25 Feb 2021 at 09:34:59">
            <a:hlinkClick r:id="" action="ppaction://media"/>
            <a:extLst>
              <a:ext uri="{FF2B5EF4-FFF2-40B4-BE49-F238E27FC236}">
                <a16:creationId xmlns:a16="http://schemas.microsoft.com/office/drawing/2014/main" id="{CD3F401C-FC73-F84E-B07E-99B6B6297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8850" y="5905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7EE8-19D4-E940-B0B2-4D16143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EFADC-73AA-6A46-B749-606CD2B0D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8" y="69141"/>
            <a:ext cx="4730750" cy="6423734"/>
          </a:xfrm>
          <a:prstGeom prst="rect">
            <a:avLst/>
          </a:prstGeom>
        </p:spPr>
      </p:pic>
      <p:pic>
        <p:nvPicPr>
          <p:cNvPr id="3" name="Audio Recording 25 Feb 2021 at 09:35:37" descr="Audio Recording 25 Feb 2021 at 09:35:37">
            <a:hlinkClick r:id="" action="ppaction://media"/>
            <a:extLst>
              <a:ext uri="{FF2B5EF4-FFF2-40B4-BE49-F238E27FC236}">
                <a16:creationId xmlns:a16="http://schemas.microsoft.com/office/drawing/2014/main" id="{575355D9-F96F-FB41-B2BC-6BD028ABD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596</Words>
  <Application>Microsoft Macintosh PowerPoint</Application>
  <PresentationFormat>Widescreen</PresentationFormat>
  <Paragraphs>45</Paragraphs>
  <Slides>11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Learning Intention:   To find verbs</vt:lpstr>
      <vt:lpstr>What is a verb?</vt:lpstr>
      <vt:lpstr>PowerPoint Presentation</vt:lpstr>
      <vt:lpstr>Your turn: </vt:lpstr>
      <vt:lpstr>PowerPoint Presentation</vt:lpstr>
      <vt:lpstr>Your turn: </vt:lpstr>
      <vt:lpstr>Verb Bank:</vt:lpstr>
      <vt:lpstr>Your turn:</vt:lpstr>
      <vt:lpstr>Example:</vt:lpstr>
      <vt:lpstr>Commentary:</vt:lpstr>
      <vt:lpstr>Commentary 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 To find verbs</dc:title>
  <dc:creator>rubie.kiddy</dc:creator>
  <cp:lastModifiedBy>rubie.kiddy</cp:lastModifiedBy>
  <cp:revision>10</cp:revision>
  <dcterms:created xsi:type="dcterms:W3CDTF">2021-02-24T18:23:27Z</dcterms:created>
  <dcterms:modified xsi:type="dcterms:W3CDTF">2021-02-25T09:41:06Z</dcterms:modified>
</cp:coreProperties>
</file>