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040B-EA43-46BD-9177-8E2E4AC7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74628-852C-48AC-B51B-26D9046DB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F0F8-D86B-49C4-9F84-F4209ED5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CABF6-5521-4CD8-B28E-BB01D3FC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A4388-CBCD-4A7B-814A-0A91A4B7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7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DD1-55B9-49D7-B3EC-EE2E1D0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A4C02-EDB5-4642-8594-E6DD10522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C292E-AD84-4307-89B4-8002D757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CE71-29B0-42BE-8C21-A75CFCDB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2EC35-58C9-487C-8EF0-0DC085B5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4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32516-7023-42C6-BF7F-F421F6225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59804-1B93-455B-9E88-D93EEBB6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8817-E30A-47FC-A8ED-7077A5B9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4C3D3-0604-4421-94DF-A2CAEA04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255F-3EBA-4D13-8DAA-7A85F18E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1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56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2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46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95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01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82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24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DA24-0FDD-43B4-A61D-B64832B7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E47F-BE6A-41A9-880B-CB0C2D20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3F58E-2D91-4555-A728-09202EFC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AD1CA-2395-4F5E-968E-75721EA2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10CFE-D13E-45F0-A54D-B33D0A18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09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25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79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9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"/>
    </mc:Choice>
    <mc:Fallback xmlns="">
      <p:transition spd="slow"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63B4-7632-48FA-B77C-959A0F6A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B07A8-ECD0-47A2-B8F6-B025F666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4C1CC-7E21-4511-BC1D-B65EB727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0C5FD-0A54-4186-B868-5C6E42A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7ECB-0CB5-4561-AACA-36AC8ABA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3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99E8-77B3-456B-9DD5-AE946653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56D86-E4DD-47D5-89F1-327008E8F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E48E4-5363-47BD-9BED-1DC5D5E66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2854B-5D1B-476F-A922-A497D615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B1D1E-02C1-46A8-8155-C4BD663F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5D738-1A48-4DEB-90EF-8036CD96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1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1FAC-0536-4D83-B9FC-FF3CC77F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3BAF-D421-4A8E-94C0-5AC3610FC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78C20-F6E7-47A3-8BC0-B9A65C3C0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8697E-4203-428A-9D6A-2B5AD73C7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D0235-2B0A-4663-8FE7-B7A7BCA85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63569-EC95-44EB-A946-D1CDD470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BA1AA-4C0F-4109-8A3E-DD73A555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D62-7DCC-4823-B308-7C4F9DF5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6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EA33-F761-4069-A214-E94FE7B0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207F4-563C-4DBC-B175-59C51B65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956CD-E1B9-4CDB-8727-EA38B7C6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2E17-2A3B-420D-81F0-AF114A72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52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F1E8E-77F0-4202-B744-7A2B00AA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2FC1A-2491-4618-9D72-F97068F2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92C3-4877-42B6-90E4-DA1B0EB7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5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F1B0-9B0E-4819-BAD0-0484951E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D8B5E-1E3C-473B-A1B4-48F9E7EFF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C9282-4916-4383-9CB8-9943A2707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92150-F95C-428D-88D9-60644327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9C831-55EC-44C8-8BCD-46CD3C58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78787-B69D-4650-8C37-21EA86A0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4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95C7-E205-420F-98B3-7FC6B10A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DCDAE-01AF-4FA9-B752-856F5075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38BF6-187E-477B-A3C0-C42F7CE70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092F5-08A3-424E-BD26-11CE3EEC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FEEA-6CAD-44FF-8AB2-70EAF2BA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B24E8-CF98-42CD-B456-6A478151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4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C20AF-BC70-4D6C-AAAC-74DE19D4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AE5FC-EF44-4464-AA49-1F782D38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5A0A-7419-4176-8AB0-505997B44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B6F0-A040-4C6B-9CAC-E7E64EAD424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8C5EF-31B5-4696-9941-7A336A77B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7B22-A692-446F-9557-BDF6CF293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5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C8A9-A2CF-406B-A2BB-7D3326508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Learning intention: To count in fives.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88CD8D6-DB9D-4085-AC91-1512E522C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6"/>
    </mc:Choice>
    <mc:Fallback>
      <p:transition spd="slow" advTm="4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1493" y="836763"/>
            <a:ext cx="6569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35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FF7F231-9CB5-4F36-AE63-3D4BB07481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7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2099"/>
    </mc:Choice>
    <mc:Fallback>
      <p:transition spd="slow" advClick="0" advTm="2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1493" y="836763"/>
            <a:ext cx="6569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40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7A34AF3-F7CF-47DD-B7DC-72B91B11CE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1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863"/>
    </mc:Choice>
    <mc:Fallback>
      <p:transition spd="slow" advClick="0" advTm="1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1493" y="836763"/>
            <a:ext cx="6569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45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CED9C47-96EB-4AC4-9B81-C1CC83173E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9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2199"/>
    </mc:Choice>
    <mc:Fallback>
      <p:transition spd="slow" advClick="0" advTm="2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1493" y="836763"/>
            <a:ext cx="6569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50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DBE97BC-EA6E-4E84-BF3B-19F6A09BDE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4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774"/>
    </mc:Choice>
    <mc:Fallback>
      <p:transition spd="slow" advClick="0" advTm="7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9D5456-B4D2-4E34-AC31-090E4E5AE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78" y="258033"/>
            <a:ext cx="1268309" cy="1638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F3A313-F5DC-4926-B41B-D36F945196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527" y="332984"/>
            <a:ext cx="1268309" cy="1695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F703AE-DF06-4B12-9426-DD09578588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3376" y="183082"/>
            <a:ext cx="1174035" cy="1695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901FF9-71B2-428E-A1F5-586C545863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2950" y="332984"/>
            <a:ext cx="1356663" cy="1695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ACF611-EE94-429E-9B86-EE15A817E2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4591" y="269276"/>
            <a:ext cx="1284152" cy="1684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9DAE92-F689-440B-9EA0-8951A8A3B0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61320" y="332983"/>
            <a:ext cx="1320523" cy="16958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00B3D8-DE0B-4FF1-8D43-82FBE54351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678" y="2843212"/>
            <a:ext cx="1346820" cy="17437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3844B0-1639-4020-B231-4BD2A0223E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29527" y="2852737"/>
            <a:ext cx="1303406" cy="16958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B5FEE1-7349-400D-BB2E-6D644DFDC6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9962" y="2843212"/>
            <a:ext cx="1340496" cy="16720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B790D41-0D87-4623-8837-9F74DDB4F4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2950" y="2792334"/>
            <a:ext cx="1303406" cy="1722894"/>
          </a:xfrm>
          <a:prstGeom prst="rect">
            <a:avLst/>
          </a:prstGeom>
        </p:spPr>
      </p:pic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61CDF4CB-0911-4EB3-B6EC-6C071D0AF40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821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849"/>
    </mc:Choice>
    <mc:Fallback>
      <p:transition spd="slow" advTm="35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9038" y="836763"/>
            <a:ext cx="48739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0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652C88F-17B5-4B76-8AED-6B34D82173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874"/>
    </mc:Choice>
    <mc:Fallback>
      <p:transition spd="slow" advClick="0" advTm="1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9038" y="836763"/>
            <a:ext cx="48739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5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108AD62-7A60-4284-9DA4-D11A5C9B1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8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844"/>
    </mc:Choice>
    <mc:Fallback>
      <p:transition spd="slow" advClick="0" advTm="1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36764"/>
            <a:ext cx="6704163" cy="1067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1010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C083036-F3DE-4EC1-9149-105C13E48E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7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2086"/>
    </mc:Choice>
    <mc:Fallback>
      <p:transition spd="slow" advClick="0" advTm="2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3948" y="836764"/>
            <a:ext cx="6929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15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6E6FECA-D6EC-4B93-94BA-1EAAB2CF99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5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2283"/>
    </mc:Choice>
    <mc:Fallback>
      <p:transition spd="slow" advClick="0" advTm="2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1493" y="836763"/>
            <a:ext cx="6569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20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D84DBA2-44CF-416F-86E4-A5C3266579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3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2192"/>
    </mc:Choice>
    <mc:Fallback>
      <p:transition spd="slow" advClick="0" advTm="2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1493" y="836763"/>
            <a:ext cx="6569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25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DA6A50C-10CD-4A3C-8293-DA86398087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2239"/>
    </mc:Choice>
    <mc:Fallback>
      <p:transition spd="slow" advClick="0" advTm="2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1493" y="836763"/>
            <a:ext cx="6569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/>
              <a:t>30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12948C4-EBB1-41E6-8C8F-FD6620356D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6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697"/>
    </mc:Choice>
    <mc:Fallback>
      <p:transition spd="slow" advClick="0" advTm="1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.5|1.2|1.6|1.4|1.3|1.3|1.2|1.6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FC7B140-657F-4BF4-81F2-1C525E196D76}" vid="{84FD2681-878A-4607-B744-D748F39145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10</TotalTime>
  <Words>19</Words>
  <Application>Microsoft Office PowerPoint</Application>
  <PresentationFormat>Widescreen</PresentationFormat>
  <Paragraphs>12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Twinkl</vt:lpstr>
      <vt:lpstr>Office Theme</vt:lpstr>
      <vt:lpstr>Learning intention: To count in fives.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count in fives. </dc:title>
  <dc:creator>nicola</dc:creator>
  <cp:lastModifiedBy>nicola</cp:lastModifiedBy>
  <cp:revision>1</cp:revision>
  <dcterms:created xsi:type="dcterms:W3CDTF">2021-02-22T20:25:27Z</dcterms:created>
  <dcterms:modified xsi:type="dcterms:W3CDTF">2021-02-22T20:36:07Z</dcterms:modified>
</cp:coreProperties>
</file>