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385" r:id="rId4"/>
    <p:sldId id="360" r:id="rId5"/>
    <p:sldId id="386" r:id="rId6"/>
    <p:sldId id="368" r:id="rId7"/>
    <p:sldId id="3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AD91-4F83-4745-A24A-2116732C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E889A-96DD-45A7-BD22-FF5801224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AF99A-3C45-42B8-8E17-AC282565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DCAF-5E0F-473A-98DB-F695E688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01C9B-61C7-4B96-84EE-54D687DC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D278-7205-4D47-A3C0-BCE1509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86446-46E8-4709-9FD7-52AF7F6B1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FB70F-FA42-4DB4-A244-38EA2546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9DB8-0EA2-4C68-93E2-B791C4F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2DB8-855A-44CD-BC2C-BDE9BAEA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8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2924B-5CEC-44F8-9727-E05B17A56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8D62-8777-4E55-8B73-C8EF6D86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DDF2-6A50-402B-AD45-27364F14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BBEDD-DB5E-4628-AB8F-DE47CC9B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30D7-8737-4E62-A2B9-8F760AC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59FF-76ED-41D4-B68E-5AABC3AD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D30A-1D5D-40BE-B566-83D3EC86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18C8-986A-42BB-BA01-EF2CE078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AA82-79E0-4D75-9A8D-C0DC729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23B7-C840-42DD-8305-98E16714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2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007F-57FE-4BDC-981B-96FB3698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06F53-D9D7-4C33-99CA-EA49E1F3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EC178-24A9-4880-A959-362409D5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0BA4-1FC4-4BD2-82B4-66120EDC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559AD-E1F7-4E39-8911-F7838F78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F92A-6683-41C7-B69A-2B59A702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7FCA-9F4A-466C-9592-507FDEC42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A059-A091-4CA2-92A8-AB25F8171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52241-86BC-4DA4-A888-DAABC9FF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6989D-F728-4B7F-ACDC-A966947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0B466-21DE-4507-98DD-295C5B45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ECD8-A847-4084-95B9-38E875C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0936-D073-495C-AF24-2A793798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E7276-8BB7-4B6F-9F38-A83FA1FF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2A0FD-73C9-4DEC-8E91-0C0A7100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123A4-2FBA-45E2-8039-945F2A9C4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6D7EB-B0BB-40B2-A40E-B77C85A9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C44A5-59F1-48BF-A735-A8A39005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20172-D406-466D-8177-71930CD2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1BEB-EC49-4205-A392-B4D5A5F5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16F9E-0D11-4B2A-8DAC-56F592E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33343-FACE-497D-8CB3-8272A476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6C963-8F9D-42C8-B029-D27B4B3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1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C5BEF-1C4C-4E84-BAEB-288D1069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E9552-8A46-4D6E-9B6F-C0B0CB3E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AAD36-C315-484E-8A55-D3FB4AAC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2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828-386D-41AF-BC95-21BFF317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4ADC-F876-43B1-AEEF-ED03E9DC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E603D-6197-45D6-8923-1D99B4582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F2A1-1A46-4747-9B2A-963FD219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D6AC-631A-42B5-ABE8-17539595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DC574-5FB8-4D7F-81D2-60130427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8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0968-57E2-4E5E-B82C-C5953E4C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6B52D-49D9-4E60-B9F6-09FEE1095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1592-E2EE-417F-A3A8-6BA63DDE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2470-C5A9-4568-A06C-F669F3CE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CD04B-4EC1-4FFB-AEF3-F5CC1A75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042F4-F251-4885-A006-B54C3DF0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3DE34-658E-477A-8847-7AE9A0D0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FF285-9D52-4947-8A88-FA3CC29A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549B-94A0-4830-A8CD-8F125DE6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B714-083F-4C2B-A0DC-AD1AEA319B3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BEFA-0DE5-4CC0-9C7F-E90BE347A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7949-6A16-4FB1-AE06-D1A29DAFD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0E5F-3425-4DF7-BFD6-D62859A28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8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3703-D55A-4089-91B1-5F5F99515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1" y="312894"/>
            <a:ext cx="11542427" cy="2387600"/>
          </a:xfrm>
        </p:spPr>
        <p:txBody>
          <a:bodyPr>
            <a:normAutofit/>
          </a:bodyPr>
          <a:lstStyle/>
          <a:p>
            <a:r>
              <a:rPr lang="en-GB" sz="4400" dirty="0"/>
              <a:t>Learning intention: To create a block graph.</a:t>
            </a:r>
            <a:br>
              <a:rPr lang="en-GB" sz="4400" dirty="0"/>
            </a:br>
            <a:br>
              <a:rPr lang="en-GB" sz="4400" dirty="0"/>
            </a:br>
            <a:r>
              <a:rPr lang="en-GB" sz="2400" dirty="0"/>
              <a:t>You will need a piece of paper and a pen or pencil.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44BA647-FD0A-49E1-BC30-8E0D0C72D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2"/>
    </mc:Choice>
    <mc:Fallback>
      <p:transition spd="slow" advTm="7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children said that green is their favourite colour?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F26CCA-2CFF-4E97-9B77-54ED83B9D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77337"/>
              </p:ext>
            </p:extLst>
          </p:nvPr>
        </p:nvGraphicFramePr>
        <p:xfrm>
          <a:off x="4063158" y="1879480"/>
          <a:ext cx="4065685" cy="320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66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2445619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Favourite colours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9B3788D-196E-4E2A-935C-13097B963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44"/>
    </mc:Choice>
    <mc:Fallback>
      <p:transition spd="slow" advTm="18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children said that green is their favourite colour?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F26CCA-2CFF-4E97-9B77-54ED83B9D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96502"/>
              </p:ext>
            </p:extLst>
          </p:nvPr>
        </p:nvGraphicFramePr>
        <p:xfrm>
          <a:off x="4063158" y="1879480"/>
          <a:ext cx="4065685" cy="320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66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2445619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Favourite colours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Blue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Red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+mj-lt"/>
                        </a:rPr>
                        <a:t>Green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Purple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8B9A185-655A-4D26-B478-E1B46072F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table to match the block diagram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FADF52-E310-4C0E-BA75-D015B70AB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78178"/>
              </p:ext>
            </p:extLst>
          </p:nvPr>
        </p:nvGraphicFramePr>
        <p:xfrm>
          <a:off x="2477769" y="1811168"/>
          <a:ext cx="3810000" cy="381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4875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j-lt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C2673E-2641-43F5-A3BD-DCD6D6475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3585"/>
              </p:ext>
            </p:extLst>
          </p:nvPr>
        </p:nvGraphicFramePr>
        <p:xfrm>
          <a:off x="6850384" y="2001595"/>
          <a:ext cx="3365207" cy="320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098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806109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Favourite food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56631C-7CD5-4F1B-9009-3321B6A30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94067"/>
              </p:ext>
            </p:extLst>
          </p:nvPr>
        </p:nvGraphicFramePr>
        <p:xfrm>
          <a:off x="1976408" y="1533732"/>
          <a:ext cx="510887" cy="3893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87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59291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15E856A-9F29-4744-944E-EAC14A191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49"/>
    </mc:Choice>
    <mc:Fallback>
      <p:transition spd="slow" advTm="60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dirty="0">
                <a:solidFill>
                  <a:schemeClr val="tx1"/>
                </a:solidFill>
                <a:latin typeface="+mj-lt"/>
              </a:rPr>
              <a:t>Complete the table to match the block diagram below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914AE47-B3FA-4658-BA0C-ECBFBDEEC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27036"/>
              </p:ext>
            </p:extLst>
          </p:nvPr>
        </p:nvGraphicFramePr>
        <p:xfrm>
          <a:off x="2477769" y="1811168"/>
          <a:ext cx="3810000" cy="381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61794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4875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3BA6CF-BF67-4E39-A32D-165BE646D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54374"/>
              </p:ext>
            </p:extLst>
          </p:nvPr>
        </p:nvGraphicFramePr>
        <p:xfrm>
          <a:off x="7300679" y="2001595"/>
          <a:ext cx="2645250" cy="309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565250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62334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Favourite food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Pizza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Fish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Pasta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8530F6-D962-41C0-A60D-AFEBD9139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45806"/>
              </p:ext>
            </p:extLst>
          </p:nvPr>
        </p:nvGraphicFramePr>
        <p:xfrm>
          <a:off x="1976408" y="1533732"/>
          <a:ext cx="510887" cy="3893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87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5015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59291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1F8579-DEBE-4CED-9C91-2120FD1A7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13"/>
    </mc:Choice>
    <mc:Fallback>
      <p:transition spd="slow" advTm="29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  <a:p>
            <a:pPr lvl="0" algn="ctr"/>
            <a:r>
              <a:rPr lang="en-GB" sz="2000" dirty="0">
                <a:solidFill>
                  <a:schemeClr val="tx1"/>
                </a:solidFill>
                <a:latin typeface="+mj-lt"/>
              </a:rPr>
              <a:t>Complete the block diagram to represent the data shown in the table.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DA5269-8A58-4519-BBCC-D7AB6AAC7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77270"/>
              </p:ext>
            </p:extLst>
          </p:nvPr>
        </p:nvGraphicFramePr>
        <p:xfrm>
          <a:off x="2537776" y="1697020"/>
          <a:ext cx="3558224" cy="4520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556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7905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6303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13BB4-AE5F-4365-9782-F85CE514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4372"/>
              </p:ext>
            </p:extLst>
          </p:nvPr>
        </p:nvGraphicFramePr>
        <p:xfrm>
          <a:off x="2076450" y="1426752"/>
          <a:ext cx="431731" cy="4682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731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11540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63F8AA-0F53-481F-B1E7-7FE6C3EBF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29415"/>
              </p:ext>
            </p:extLst>
          </p:nvPr>
        </p:nvGraphicFramePr>
        <p:xfrm>
          <a:off x="6933852" y="2218131"/>
          <a:ext cx="2581200" cy="309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600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290600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7749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location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47CF6D6-DA88-4A4D-840D-AE1FF64D2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33"/>
    </mc:Choice>
    <mc:Fallback>
      <p:transition spd="slow" advTm="4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block diagram to represent the data shown in the table.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DA5269-8A58-4519-BBCC-D7AB6AAC7FC1}"/>
              </a:ext>
            </a:extLst>
          </p:cNvPr>
          <p:cNvGraphicFramePr>
            <a:graphicFrameLocks noGrp="1"/>
          </p:cNvGraphicFramePr>
          <p:nvPr/>
        </p:nvGraphicFramePr>
        <p:xfrm>
          <a:off x="2537776" y="1697020"/>
          <a:ext cx="3558224" cy="4520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556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2964247367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374748948"/>
                    </a:ext>
                  </a:extLst>
                </a:gridCol>
                <a:gridCol w="889556">
                  <a:extLst>
                    <a:ext uri="{9D8B030D-6E8A-4147-A177-3AD203B41FA5}">
                      <a16:colId xmlns:a16="http://schemas.microsoft.com/office/drawing/2014/main" val="1041868750"/>
                    </a:ext>
                  </a:extLst>
                </a:gridCol>
              </a:tblGrid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7905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4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46303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13BB4-AE5F-4365-9782-F85CE514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61675"/>
              </p:ext>
            </p:extLst>
          </p:nvPr>
        </p:nvGraphicFramePr>
        <p:xfrm>
          <a:off x="2076450" y="1426752"/>
          <a:ext cx="431731" cy="4682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731">
                  <a:extLst>
                    <a:ext uri="{9D8B030D-6E8A-4147-A177-3AD203B41FA5}">
                      <a16:colId xmlns:a16="http://schemas.microsoft.com/office/drawing/2014/main" val="113623641"/>
                    </a:ext>
                  </a:extLst>
                </a:gridCol>
              </a:tblGrid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11540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899133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37584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427340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01316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812231"/>
                  </a:ext>
                </a:extLst>
              </a:tr>
              <a:tr h="57966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00334"/>
                  </a:ext>
                </a:extLst>
              </a:tr>
              <a:tr h="6247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7693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63F8AA-0F53-481F-B1E7-7FE6C3EBF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6981"/>
              </p:ext>
            </p:extLst>
          </p:nvPr>
        </p:nvGraphicFramePr>
        <p:xfrm>
          <a:off x="6933852" y="2218131"/>
          <a:ext cx="2581200" cy="309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600">
                  <a:extLst>
                    <a:ext uri="{9D8B030D-6E8A-4147-A177-3AD203B41FA5}">
                      <a16:colId xmlns:a16="http://schemas.microsoft.com/office/drawing/2014/main" val="1296050594"/>
                    </a:ext>
                  </a:extLst>
                </a:gridCol>
                <a:gridCol w="1290600">
                  <a:extLst>
                    <a:ext uri="{9D8B030D-6E8A-4147-A177-3AD203B41FA5}">
                      <a16:colId xmlns:a16="http://schemas.microsoft.com/office/drawing/2014/main" val="3941843400"/>
                    </a:ext>
                  </a:extLst>
                </a:gridCol>
              </a:tblGrid>
              <a:tr h="7749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location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8021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629664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6702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805509"/>
                  </a:ext>
                </a:extLst>
              </a:tr>
              <a:tr h="58117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355886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D55D51-918D-47EB-BFA8-4F85F796A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2"/>
    </mc:Choice>
    <mc:Fallback>
      <p:transition spd="slow" advTm="13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213</Words>
  <Application>Microsoft Office PowerPoint</Application>
  <PresentationFormat>Widescreen</PresentationFormat>
  <Paragraphs>148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Office Theme</vt:lpstr>
      <vt:lpstr>Learning intention: To create a block graph.  You will need a piece of paper and a pen or pencil.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nicola</cp:lastModifiedBy>
  <cp:revision>5</cp:revision>
  <dcterms:created xsi:type="dcterms:W3CDTF">2021-02-28T16:25:35Z</dcterms:created>
  <dcterms:modified xsi:type="dcterms:W3CDTF">2021-02-28T17:33:54Z</dcterms:modified>
</cp:coreProperties>
</file>