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2" r:id="rId5"/>
    <p:sldId id="264" r:id="rId6"/>
    <p:sldId id="265" r:id="rId7"/>
    <p:sldId id="266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33837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51607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17661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9486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12245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407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55668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23136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4127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58699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50351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6115-E073-4A6B-BE23-BF3F915156D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66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microsoft.com/office/2007/relationships/media" Target="../media/media13.m4a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audio" Target="../media/media12.m4a"/><Relationship Id="rId17" Type="http://schemas.openxmlformats.org/officeDocument/2006/relationships/image" Target="../media/image1.png"/><Relationship Id="rId2" Type="http://schemas.openxmlformats.org/officeDocument/2006/relationships/audio" Target="../media/media7.m4a"/><Relationship Id="rId16" Type="http://schemas.openxmlformats.org/officeDocument/2006/relationships/image" Target="../media/image2.png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12.m4a"/><Relationship Id="rId5" Type="http://schemas.microsoft.com/office/2007/relationships/media" Target="../media/media9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1.m4a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audio" Target="../media/media13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Intention</a:t>
            </a:r>
            <a:br>
              <a:rPr lang="en-GB" dirty="0"/>
            </a:br>
            <a:r>
              <a:rPr lang="en-GB" dirty="0"/>
              <a:t>number fact families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D46879-2FC5-47F5-9710-E3B26A770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493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fact family?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fact family is a set of number sentences (facts) you can make using the same three numbers (number family)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8800" b="1" dirty="0">
                <a:solidFill>
                  <a:srgbClr val="FF0000"/>
                </a:solidFill>
              </a:rPr>
              <a:t>   20		4			5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8C6DFA-805F-4890-BDCD-0E14BDB0A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903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8406-627B-4CE2-B7F7-80F31946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20     4      5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8C458-C0FD-460B-B0BD-661F5EF7B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pPr marL="514350" indent="-514350">
              <a:buAutoNum type="arabicPlain" startAt="20"/>
            </a:pPr>
            <a:r>
              <a:rPr lang="en-GB" sz="2400" dirty="0"/>
              <a:t>      4    and    5     are a number fact family because you can multiply and divide them and they work.</a:t>
            </a:r>
          </a:p>
          <a:p>
            <a:pPr marL="514350" indent="-514350">
              <a:buAutoNum type="arabicPlain" startAt="20"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rgbClr val="00B0F0"/>
                </a:solidFill>
              </a:rPr>
              <a:t>4 x 5 = 20?    Yes!</a:t>
            </a:r>
          </a:p>
          <a:p>
            <a:pPr marL="514350" indent="-514350">
              <a:buAutoNum type="arabicPlain" startAt="20"/>
            </a:pPr>
            <a:endParaRPr lang="en-GB" sz="2400" dirty="0"/>
          </a:p>
          <a:p>
            <a:pPr marL="514350" indent="-514350">
              <a:buAutoNum type="arabicPlain" startAt="3"/>
            </a:pPr>
            <a:r>
              <a:rPr lang="en-GB" sz="2400" dirty="0"/>
              <a:t>      4    and    10   are </a:t>
            </a:r>
            <a:r>
              <a:rPr lang="en-GB" sz="2400" b="1" dirty="0">
                <a:solidFill>
                  <a:srgbClr val="FF0000"/>
                </a:solidFill>
              </a:rPr>
              <a:t>not</a:t>
            </a:r>
            <a:r>
              <a:rPr lang="en-GB" sz="2400" dirty="0"/>
              <a:t> a fact family because when we multiply or divide, they </a:t>
            </a:r>
            <a:r>
              <a:rPr lang="en-GB" sz="2400" b="1" dirty="0">
                <a:solidFill>
                  <a:srgbClr val="FF0000"/>
                </a:solidFill>
              </a:rPr>
              <a:t>don’t</a:t>
            </a:r>
            <a:r>
              <a:rPr lang="en-GB" sz="2400" dirty="0"/>
              <a:t> work.</a:t>
            </a:r>
          </a:p>
          <a:p>
            <a:pPr marL="514350" indent="-514350">
              <a:buAutoNum type="arabicPlain" startAt="3"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3 x 4 = 10 ?   No!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CC4B6E-B84E-44DF-94A6-F35C2445E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55BF37-7775-4736-8554-E4C93ED432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B430D8-DAEA-4B1A-AA41-C3409E71C3D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13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B3B1-5AE0-4BC8-9955-0841620B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9CC9-E67F-4C80-9BEC-56CAE7F24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are going to look at fact families for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 algn="ctr">
              <a:buNone/>
            </a:pPr>
            <a:r>
              <a:rPr lang="en-GB" sz="8000" b="1" dirty="0"/>
              <a:t>X</a:t>
            </a:r>
            <a:r>
              <a:rPr lang="en-GB" sz="8000" dirty="0"/>
              <a:t> and </a:t>
            </a:r>
            <a:r>
              <a:rPr lang="en-GB" sz="8000" b="1" dirty="0"/>
              <a:t>÷</a:t>
            </a:r>
            <a:r>
              <a:rPr lang="en-GB" sz="8000" dirty="0"/>
              <a:t>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CF10D8-2D71-4AB5-B958-5B33B99374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430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153F16-4F89-45E0-A34B-467E60C12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6"/>
          <a:srcRect l="34565"/>
          <a:stretch/>
        </p:blipFill>
        <p:spPr>
          <a:xfrm>
            <a:off x="5652120" y="677589"/>
            <a:ext cx="2862659" cy="386769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D1FCE6-8FED-45F8-9DDC-C59D5442A8B9}"/>
              </a:ext>
            </a:extLst>
          </p:cNvPr>
          <p:cNvSpPr txBox="1"/>
          <p:nvPr/>
        </p:nvSpPr>
        <p:spPr>
          <a:xfrm>
            <a:off x="467544" y="260648"/>
            <a:ext cx="5040560" cy="319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an array</a:t>
            </a:r>
          </a:p>
          <a:p>
            <a:pPr>
              <a:spcAft>
                <a:spcPts val="1000"/>
              </a:spcAft>
            </a:pP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across</a:t>
            </a:r>
            <a:endParaRPr lang="en-US" sz="24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down</a:t>
            </a:r>
            <a:endParaRPr lang="en-US" sz="24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x 4 = 8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in total</a:t>
            </a: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2548EC8-68A4-4725-A957-EACC6F75AA8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4565" b="64452"/>
          <a:stretch/>
        </p:blipFill>
        <p:spPr>
          <a:xfrm>
            <a:off x="5652119" y="4365104"/>
            <a:ext cx="2862659" cy="1374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71EBAE-B43C-4D96-8C55-6B6820F27F05}"/>
              </a:ext>
            </a:extLst>
          </p:cNvPr>
          <p:cNvSpPr txBox="1"/>
          <p:nvPr/>
        </p:nvSpPr>
        <p:spPr>
          <a:xfrm>
            <a:off x="454321" y="3929156"/>
            <a:ext cx="525658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So 2   4  and 8 are our number fact family.</a:t>
            </a:r>
          </a:p>
          <a:p>
            <a:r>
              <a:rPr lang="en-GB" sz="2000" dirty="0"/>
              <a:t>We can write different number sentences to show this</a:t>
            </a:r>
          </a:p>
          <a:p>
            <a:endParaRPr lang="en-GB" sz="2000" dirty="0"/>
          </a:p>
          <a:p>
            <a:r>
              <a:rPr lang="en-GB" sz="2000" b="1" dirty="0"/>
              <a:t>4 x 2 = 8</a:t>
            </a:r>
          </a:p>
          <a:p>
            <a:r>
              <a:rPr lang="en-GB" sz="2000" b="1" dirty="0"/>
              <a:t>8 ÷ 2 = 4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4607CB-BDE7-478E-A04C-F2C79E1B6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EB7428-8880-46B6-90D2-DCFB29AD53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85B225-8D9A-4AF4-B33A-0474DAAD9C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8B09E9-70A1-468B-AF3D-208160432C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D01593-B08D-4F2A-8C40-896B54CFF4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96C7E3-1EBF-4454-A3DC-1A081001A3E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66DAC7-AAF9-428B-AAAF-965EDCF327C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434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6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4FDA-F62B-49C0-8BED-1266216A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 is another array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B00C8-8BAF-4F4B-B654-95484805E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1433342"/>
            <a:ext cx="5106113" cy="2381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20BCB5-BA3C-4DBA-8B8C-E40F2707CFAC}"/>
              </a:ext>
            </a:extLst>
          </p:cNvPr>
          <p:cNvSpPr txBox="1"/>
          <p:nvPr/>
        </p:nvSpPr>
        <p:spPr>
          <a:xfrm>
            <a:off x="384131" y="1922098"/>
            <a:ext cx="2956259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5 across 2 down </a:t>
            </a:r>
          </a:p>
          <a:p>
            <a:endParaRPr lang="en-GB" sz="2400" dirty="0"/>
          </a:p>
          <a:p>
            <a:r>
              <a:rPr lang="en-GB" sz="2400" dirty="0"/>
              <a:t>5 x 2 = 10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Fact family numbers</a:t>
            </a:r>
          </a:p>
          <a:p>
            <a:r>
              <a:rPr lang="en-GB" sz="2400" dirty="0"/>
              <a:t> </a:t>
            </a:r>
          </a:p>
          <a:p>
            <a:r>
              <a:rPr lang="en-GB" sz="2400" dirty="0"/>
              <a:t>5   2   and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8258F-E29C-43AA-A7DC-77020E5909BA}"/>
              </a:ext>
            </a:extLst>
          </p:cNvPr>
          <p:cNvSpPr txBox="1"/>
          <p:nvPr/>
        </p:nvSpPr>
        <p:spPr>
          <a:xfrm>
            <a:off x="5258961" y="4601133"/>
            <a:ext cx="4572000" cy="1045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X ____ = _____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</a:t>
            </a:r>
            <a:r>
              <a:rPr lang="en-GB" sz="2400" b="1" dirty="0"/>
              <a:t>÷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 = _____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91A45C-BB9A-4D38-B7E2-2DAA11D8B50A}"/>
              </a:ext>
            </a:extLst>
          </p:cNvPr>
          <p:cNvSpPr txBox="1"/>
          <p:nvPr/>
        </p:nvSpPr>
        <p:spPr>
          <a:xfrm>
            <a:off x="5436096" y="4437112"/>
            <a:ext cx="24994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lain" startAt="5"/>
            </a:pPr>
            <a:r>
              <a:rPr lang="en-GB" sz="3600" dirty="0">
                <a:solidFill>
                  <a:srgbClr val="FF0000"/>
                </a:solidFill>
              </a:rPr>
              <a:t>   2     10</a:t>
            </a:r>
          </a:p>
          <a:p>
            <a:r>
              <a:rPr lang="en-GB" sz="3600" dirty="0">
                <a:solidFill>
                  <a:srgbClr val="FF0000"/>
                </a:solidFill>
              </a:rPr>
              <a:t>10</a:t>
            </a:r>
            <a:r>
              <a:rPr lang="en-GB" sz="3600" b="1" dirty="0"/>
              <a:t> </a:t>
            </a:r>
            <a:r>
              <a:rPr lang="en-GB" sz="3600" dirty="0">
                <a:solidFill>
                  <a:srgbClr val="FF0000"/>
                </a:solidFill>
              </a:rPr>
              <a:t>  2       5</a:t>
            </a:r>
          </a:p>
          <a:p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B51FBA-C0CB-4357-912E-71E62BCC07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A10B7B-09E3-476B-BD57-B3F37F7E47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026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GB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sheet, ‘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Maths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Alternative 2 – </a:t>
            </a:r>
            <a:r>
              <a:rPr lang="en-US" sz="2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 families’</a:t>
            </a:r>
            <a:b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the sheet.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 at the slides again if you need to.</a:t>
            </a:r>
            <a:endParaRPr lang="en-GB" dirty="0"/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7A5C33-3C97-43B2-8D9D-2FDE6A64E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63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7C92-762B-40B8-97F9-D0CE99A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83EC2-E6DC-4DB5-B676-EB8D939FD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79747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228</Words>
  <Application>Microsoft Office PowerPoint</Application>
  <PresentationFormat>On-screen Show (4:3)</PresentationFormat>
  <Paragraphs>48</Paragraphs>
  <Slides>8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Learning Intention number fact families</vt:lpstr>
      <vt:lpstr>What is a fact family?</vt:lpstr>
      <vt:lpstr>20     4      5</vt:lpstr>
      <vt:lpstr>PowerPoint Presentation</vt:lpstr>
      <vt:lpstr>PowerPoint Presentation</vt:lpstr>
      <vt:lpstr>Here is another array</vt:lpstr>
      <vt:lpstr>Your Turn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fact families</dc:title>
  <dc:creator>Wilkinson, Sean</dc:creator>
  <cp:lastModifiedBy>Matilda Scott-Wilkinson</cp:lastModifiedBy>
  <cp:revision>16</cp:revision>
  <dcterms:created xsi:type="dcterms:W3CDTF">2021-02-10T13:26:24Z</dcterms:created>
  <dcterms:modified xsi:type="dcterms:W3CDTF">2021-02-10T19:27:19Z</dcterms:modified>
</cp:coreProperties>
</file>