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1"/>
    <p:restoredTop sz="94674"/>
  </p:normalViewPr>
  <p:slideViewPr>
    <p:cSldViewPr snapToGrid="0" snapToObjects="1">
      <p:cViewPr>
        <p:scale>
          <a:sx n="127" d="100"/>
          <a:sy n="127" d="100"/>
        </p:scale>
        <p:origin x="12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FFEA6-C04D-634C-B7EC-F0C97F32F0CA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F1513-7887-1545-86C1-A52B56983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20FE-F470-9344-95BE-1E609C6C2EC7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D486-4FB1-2F4E-A580-97811291CAC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20FE-F470-9344-95BE-1E609C6C2EC7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D486-4FB1-2F4E-A580-97811291CA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20FE-F470-9344-95BE-1E609C6C2EC7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D486-4FB1-2F4E-A580-97811291CA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20FE-F470-9344-95BE-1E609C6C2EC7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D486-4FB1-2F4E-A580-97811291CA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20FE-F470-9344-95BE-1E609C6C2EC7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D486-4FB1-2F4E-A580-97811291CAC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20FE-F470-9344-95BE-1E609C6C2EC7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D486-4FB1-2F4E-A580-97811291CA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20FE-F470-9344-95BE-1E609C6C2EC7}" type="datetimeFigureOut">
              <a:rPr lang="en-US" smtClean="0"/>
              <a:t>1/13/21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D486-4FB1-2F4E-A580-97811291CA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20FE-F470-9344-95BE-1E609C6C2EC7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D486-4FB1-2F4E-A580-97811291CA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20FE-F470-9344-95BE-1E609C6C2EC7}" type="datetimeFigureOut">
              <a:rPr lang="en-US" smtClean="0"/>
              <a:t>1/13/21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D486-4FB1-2F4E-A580-97811291CA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28D20FE-F470-9344-95BE-1E609C6C2EC7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91D486-4FB1-2F4E-A580-97811291CA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20FE-F470-9344-95BE-1E609C6C2EC7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D486-4FB1-2F4E-A580-97811291CA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28D20FE-F470-9344-95BE-1E609C6C2EC7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E91D486-4FB1-2F4E-A580-97811291CAC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57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How shadows are formed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1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9280" y="254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F83BAE65-D215-4292-9498-D9610AC2C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Recap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0" y="500337"/>
            <a:ext cx="6909801" cy="385221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C99ACED-3F9B-471D-97BC-E5D2D2319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DDE8F0AF-8271-41CC-8CF7-3106788F3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402408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Last week we looked at light and some different light sources.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We thought about whether those light sources were natural or man made.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Talk to someone now about what all these words mean. 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ight 		light source 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atural 	man-made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mits 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6C05757-249C-4F2B-B326-B940FDD9C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E922679-5189-4C5C-9FBB-6839F89C6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slide 2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5503" y="141125"/>
            <a:ext cx="8128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2218" y="4463867"/>
            <a:ext cx="5971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Can you think of some examples of light sources?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F83BAE65-D215-4292-9498-D9610AC2C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Recap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379814"/>
            <a:ext cx="6909801" cy="38349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C99ACED-3F9B-471D-97BC-E5D2D2319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82B5C3AA-7237-4822-A583-582995B1F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930733" cy="393865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We also learnt about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reflection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last week.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 reflection is when light bounces off an object.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1. Light hits the object.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2. The light bounces off the object.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3.Then the light travels in a straight line to the eye.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4. The eye sends a signal to the brain for us to know that we have seen something.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6C05757-249C-4F2B-B326-B940FDD9C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E922679-5189-4C5C-9FBB-6839F89C6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83273" y="2285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2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F83BAE65-D215-4292-9498-D9610AC2C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Opaque and transparent 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27" y="640081"/>
            <a:ext cx="6520744" cy="53144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C99ACED-3F9B-471D-97BC-E5D2D2319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7A6E0561-E0D1-4634-8CB3-996F929AE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Opaque-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A material is opaque if you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cannot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see through it.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light rays are blocked by the material.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Transparent-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A material is transparent if you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can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see through it.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light rays can pass through the material.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6C05757-249C-4F2B-B326-B940FDD9C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E922679-5189-4C5C-9FBB-6839F89C6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slide 4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559" y="47685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2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F83BAE65-D215-4292-9498-D9610AC2C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4100" dirty="0"/>
              <a:t>Opaque and transparent- Task 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r="2716" b="15492"/>
          <a:stretch/>
        </p:blipFill>
        <p:spPr>
          <a:xfrm>
            <a:off x="242383" y="1156138"/>
            <a:ext cx="7398638" cy="445638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C99ACED-3F9B-471D-97BC-E5D2D2319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6C05757-249C-4F2B-B326-B940FDD9C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E922679-5189-4C5C-9FBB-6839F89C6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438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Shadows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7" b="9011"/>
          <a:stretch/>
        </p:blipFill>
        <p:spPr>
          <a:xfrm>
            <a:off x="2546438" y="1846264"/>
            <a:ext cx="7484050" cy="4309572"/>
          </a:xfrm>
        </p:spPr>
      </p:pic>
      <p:pic>
        <p:nvPicPr>
          <p:cNvPr id="5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30488" y="2866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7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Shadows- Task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Now that we have learnt about shadows, we can experiment with them.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Go outside at a time when there is some sun. It doesn’t need to be too sunny, as long as there is some sun.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Take some objects with you outside and see if you can form different shadows using the objects.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>
                <a:latin typeface="Arial" charset="0"/>
                <a:ea typeface="Arial" charset="0"/>
                <a:cs typeface="Arial" charset="0"/>
              </a:rPr>
              <a:t>Remember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transparent objects won’t create a shadow. You could experiment with this by taking a mixture of opaque and transparent objects outside.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What else could you use to form a shadow if it is not sunny outside?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7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42880" y="1991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9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</TotalTime>
  <Words>270</Words>
  <Application>Microsoft Macintosh PowerPoint</Application>
  <PresentationFormat>Widescreen</PresentationFormat>
  <Paragraphs>33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Retrospect</vt:lpstr>
      <vt:lpstr>How shadows are formed </vt:lpstr>
      <vt:lpstr>Recap</vt:lpstr>
      <vt:lpstr>Recap </vt:lpstr>
      <vt:lpstr>Opaque and transparent </vt:lpstr>
      <vt:lpstr>Opaque and transparent- Task </vt:lpstr>
      <vt:lpstr>Shadows</vt:lpstr>
      <vt:lpstr>Shadows- Task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shadows are formed </dc:title>
  <dc:creator>Charlotte Craggs</dc:creator>
  <cp:lastModifiedBy>Charlotte Craggs</cp:lastModifiedBy>
  <cp:revision>4</cp:revision>
  <dcterms:created xsi:type="dcterms:W3CDTF">2021-01-13T14:43:17Z</dcterms:created>
  <dcterms:modified xsi:type="dcterms:W3CDTF">2021-01-13T15:21:36Z</dcterms:modified>
</cp:coreProperties>
</file>