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47FA-98F6-4E90-971E-CFC2A6DDA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51D98-921A-466B-95C5-676336785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93556-44F3-49BE-A36C-68F3A245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6FD4-0907-4ADE-B387-4CFE1BE78E8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84548-E1EC-4C82-8E8B-C22197A7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C936-E409-4E18-B975-8C1189EC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DABC-D32B-4584-9214-9FF820D9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91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8E0F-E406-4DED-8A2F-3A4C6031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F8369-1629-4EA5-B52C-245671E3F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A1DFE-8664-4832-9317-23E5FAAB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6FD4-0907-4ADE-B387-4CFE1BE78E8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FD9A6-CB0D-4DF5-8370-25922E0C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DC2FC-65E9-4D8C-B3C7-515D867C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DABC-D32B-4584-9214-9FF820D9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59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B64966-DFCD-4885-899E-F320BD5FC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9B042-F3A2-470C-A65D-1A36FEC26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D1CBD-14AA-4A51-9D9C-79DF17A4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6FD4-0907-4ADE-B387-4CFE1BE78E8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26568-4120-4BD1-8ED6-A3A75660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F5A36-6B69-4DC5-BA60-0A36B37A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DABC-D32B-4584-9214-9FF820D9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00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AB58-2D14-44B6-86E8-F5808E2B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99542-55FB-4DC2-9F6F-000AB6886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5F14A-997E-4EA8-81F6-9D8B28683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6FD4-0907-4ADE-B387-4CFE1BE78E8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37E9C-5C2A-4262-8A29-770D01F1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27BBA-6D49-46CA-9CD3-4912DAD9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DABC-D32B-4584-9214-9FF820D9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4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CEABA-33AC-4F0D-B323-80760524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93F61-A35E-4854-A6FA-8C8DC2216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9B858-566C-46AB-A12E-65827932B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6FD4-0907-4ADE-B387-4CFE1BE78E8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0A36A-4C04-4B93-8864-2D80D4EA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A8C08-FA6E-481E-9671-82F0BEA8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DABC-D32B-4584-9214-9FF820D9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5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9F0-EBC1-4DF2-89E2-7F352E85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37DB-A76E-40AB-B342-0BC8BE0C9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E5744-CA29-4BAA-B225-C9B64DEE1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1E302-66E0-43AB-9518-35F7EC3C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6FD4-0907-4ADE-B387-4CFE1BE78E8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60435-8CE0-4E73-9C03-5C17B8CE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2D8B9-508D-42C8-922F-518581AC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DABC-D32B-4584-9214-9FF820D9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3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13BD-7FE7-4FFB-B450-41B4B114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C7EE-885A-4373-8149-CAD08B3B8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5A35EF-2CD2-45DA-8FFF-3299846B0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330FF-1ABC-4979-81B9-6CD9575CB4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7F7B3-15EA-4174-8BEF-B634B34EB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218AD-312E-4154-8068-A1559584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6FD4-0907-4ADE-B387-4CFE1BE78E8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E9C95-5389-4636-AF9F-34B5328F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CB890-A929-48CE-AD2C-33EC4EE3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DABC-D32B-4584-9214-9FF820D9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28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11D1-ED55-4B35-A4C6-42D3DCE1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97E686-5A20-40FE-B0EA-7D92D02C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6FD4-0907-4ADE-B387-4CFE1BE78E8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853EB-8B5E-45F0-83B0-9A2031D2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30BAD-233D-4777-9A32-FCC4F132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DABC-D32B-4584-9214-9FF820D9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8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635EA6-7BA5-4CE2-B875-555A0800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6FD4-0907-4ADE-B387-4CFE1BE78E8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3B6D6-B51F-4B92-83FF-FEC7B718D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77C56-292D-45DA-8DD3-32F16485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DABC-D32B-4584-9214-9FF820D9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3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2D73A-256F-4399-B375-209FDEF2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8991-B900-4073-AE32-13C167ED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E2EA4-EC1F-4FD1-911E-599FCA92F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ABCEA-EDBF-47C9-9AF6-C6FB7356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6FD4-0907-4ADE-B387-4CFE1BE78E8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1160A-BA00-43F1-B10C-EAC5FE34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A25BC-C423-45F4-998E-E60D8E36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DABC-D32B-4584-9214-9FF820D9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56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12FD6-A959-4981-A11E-78F8ACEF1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AD60A-39EC-4259-8587-50400FD36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0AB81-41C8-47C3-A751-5A15F9C67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8E887-87D3-43CF-B478-F30B7C5E9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16FD4-0907-4ADE-B387-4CFE1BE78E8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1642D-03A3-4D6D-B3F0-A5B146549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EFF5F-6937-46E9-95B6-5556E2FF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DABC-D32B-4584-9214-9FF820D9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2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7DB51-0B42-4D35-A036-9B4B11E7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A790-2F09-4829-B918-37F2F5EFF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8F473-773C-420F-8FC0-4E26C978C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16FD4-0907-4ADE-B387-4CFE1BE78E8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D5D1-6433-47E5-94A9-B6BE7FFDC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BEA76-83DC-4872-8798-1A938E002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DABC-D32B-4584-9214-9FF820D9A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91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6E69EC-9563-44BC-A1D4-A30E5AEB6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16" t="18856" r="38962" b="19780"/>
          <a:stretch/>
        </p:blipFill>
        <p:spPr>
          <a:xfrm>
            <a:off x="223452" y="167792"/>
            <a:ext cx="4070252" cy="6405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08435-505B-4453-A9FD-84A38C95C4E4}"/>
              </a:ext>
            </a:extLst>
          </p:cNvPr>
          <p:cNvSpPr txBox="1"/>
          <p:nvPr/>
        </p:nvSpPr>
        <p:spPr>
          <a:xfrm>
            <a:off x="4697895" y="496957"/>
            <a:ext cx="52279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chapter 1 of ‘Here Comes Trouble’.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As you read it, answer each of the questions on the slides.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you think the story is going to be about?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the genre of the story?</a:t>
            </a:r>
          </a:p>
        </p:txBody>
      </p:sp>
    </p:spTree>
    <p:extLst>
      <p:ext uri="{BB962C8B-B14F-4D97-AF65-F5344CB8AC3E}">
        <p14:creationId xmlns:p14="http://schemas.microsoft.com/office/powerpoint/2010/main" val="9440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96E79E-2D87-43F9-8B7F-80497D42B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6451" r="28346" b="25526"/>
          <a:stretch/>
        </p:blipFill>
        <p:spPr>
          <a:xfrm>
            <a:off x="0" y="0"/>
            <a:ext cx="550007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048DE9-7B32-48AA-B602-230AA439364F}"/>
              </a:ext>
            </a:extLst>
          </p:cNvPr>
          <p:cNvSpPr txBox="1"/>
          <p:nvPr/>
        </p:nvSpPr>
        <p:spPr>
          <a:xfrm>
            <a:off x="5724939" y="490330"/>
            <a:ext cx="5500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was Class Seven’s art lesson?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do you think Trudy Hubble didn’t look forward to art?</a:t>
            </a:r>
          </a:p>
        </p:txBody>
      </p:sp>
    </p:spTree>
    <p:extLst>
      <p:ext uri="{BB962C8B-B14F-4D97-AF65-F5344CB8AC3E}">
        <p14:creationId xmlns:p14="http://schemas.microsoft.com/office/powerpoint/2010/main" val="135299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DACD55-B95C-4BE0-BEEE-67F6DBC6B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7" t="22982" r="28577" b="23680"/>
          <a:stretch/>
        </p:blipFill>
        <p:spPr>
          <a:xfrm>
            <a:off x="-1" y="0"/>
            <a:ext cx="7593497" cy="5193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E2A263-8636-43DA-8D9F-32061BD27769}"/>
              </a:ext>
            </a:extLst>
          </p:cNvPr>
          <p:cNvSpPr txBox="1"/>
          <p:nvPr/>
        </p:nvSpPr>
        <p:spPr>
          <a:xfrm>
            <a:off x="7898296" y="291548"/>
            <a:ext cx="4015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did Trudy’s body make her clumsy?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type of person was Rob Mason? How do you know?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Hod did Trudy feel about Rob calling her trouble?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did she do to show she wasn’t bothered by it even though she was?</a:t>
            </a:r>
          </a:p>
        </p:txBody>
      </p:sp>
    </p:spTree>
    <p:extLst>
      <p:ext uri="{BB962C8B-B14F-4D97-AF65-F5344CB8AC3E}">
        <p14:creationId xmlns:p14="http://schemas.microsoft.com/office/powerpoint/2010/main" val="387575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03E24B-5FCD-4316-A9D8-CB9C2D94C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87" t="21048" r="29348" b="25399"/>
          <a:stretch/>
        </p:blipFill>
        <p:spPr>
          <a:xfrm>
            <a:off x="0" y="-1"/>
            <a:ext cx="7871791" cy="5634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8A022-9B0F-4766-AD33-7A586309703A}"/>
              </a:ext>
            </a:extLst>
          </p:cNvPr>
          <p:cNvSpPr txBox="1"/>
          <p:nvPr/>
        </p:nvSpPr>
        <p:spPr>
          <a:xfrm>
            <a:off x="8044070" y="384313"/>
            <a:ext cx="3631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do you think Mrs Weston told Trudy to sit down and not move?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a word that means the same as catastrophe.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did Trudy wish she was more like Lisa?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54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BB1110-8ADA-4851-BCD4-39462B7DE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6" t="20088" r="29130" b="20952"/>
          <a:stretch/>
        </p:blipFill>
        <p:spPr>
          <a:xfrm>
            <a:off x="0" y="0"/>
            <a:ext cx="7659757" cy="6020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EB5FB-B636-4FB3-B181-4D28A771D100}"/>
              </a:ext>
            </a:extLst>
          </p:cNvPr>
          <p:cNvSpPr txBox="1"/>
          <p:nvPr/>
        </p:nvSpPr>
        <p:spPr>
          <a:xfrm>
            <a:off x="7566991" y="238539"/>
            <a:ext cx="42539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Why did Trudy decide to start with the eyes?</a:t>
            </a:r>
          </a:p>
          <a:p>
            <a:endParaRPr lang="en-GB" sz="2000" dirty="0"/>
          </a:p>
          <a:p>
            <a:r>
              <a:rPr lang="en-GB" sz="2000" dirty="0"/>
              <a:t>How did Trudy feel when she saw Lisa’s painting? What evidence is there that tells you this?</a:t>
            </a:r>
          </a:p>
          <a:p>
            <a:endParaRPr lang="en-GB" sz="2000" dirty="0"/>
          </a:p>
          <a:p>
            <a:r>
              <a:rPr lang="en-GB" sz="2000" dirty="0"/>
              <a:t>What do you think happened when Trudy dipped her brush into the black paint?</a:t>
            </a:r>
          </a:p>
        </p:txBody>
      </p:sp>
    </p:spTree>
    <p:extLst>
      <p:ext uri="{BB962C8B-B14F-4D97-AF65-F5344CB8AC3E}">
        <p14:creationId xmlns:p14="http://schemas.microsoft.com/office/powerpoint/2010/main" val="49337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7F393E-4D78-4DD1-94E4-A06557BCD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08" t="20909" r="28044" b="24706"/>
          <a:stretch/>
        </p:blipFill>
        <p:spPr>
          <a:xfrm>
            <a:off x="0" y="0"/>
            <a:ext cx="8324900" cy="60827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E612B7-CC5D-408A-AC4C-D4A6C4FB06D4}"/>
              </a:ext>
            </a:extLst>
          </p:cNvPr>
          <p:cNvSpPr txBox="1"/>
          <p:nvPr/>
        </p:nvSpPr>
        <p:spPr>
          <a:xfrm>
            <a:off x="8123583" y="331304"/>
            <a:ext cx="3803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did Trudy feel about ruining Lisa’s painting? How do you know?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Find a word that means the same as mumbled.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37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6EC322-85AD-43B2-9C72-8DDA974B0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5" t="23167" r="29240" b="23079"/>
          <a:stretch/>
        </p:blipFill>
        <p:spPr>
          <a:xfrm>
            <a:off x="0" y="0"/>
            <a:ext cx="8189843" cy="5884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30AC77-132A-4757-A279-4E1116E9F250}"/>
              </a:ext>
            </a:extLst>
          </p:cNvPr>
          <p:cNvSpPr txBox="1"/>
          <p:nvPr/>
        </p:nvSpPr>
        <p:spPr>
          <a:xfrm>
            <a:off x="8309113" y="516835"/>
            <a:ext cx="3498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events happened due to Trudy getting out of her seat?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does the word staggered mean?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a ladder in the context of the story?</a:t>
            </a:r>
          </a:p>
        </p:txBody>
      </p:sp>
    </p:spTree>
    <p:extLst>
      <p:ext uri="{BB962C8B-B14F-4D97-AF65-F5344CB8AC3E}">
        <p14:creationId xmlns:p14="http://schemas.microsoft.com/office/powerpoint/2010/main" val="84508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246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Burns, Rachel</cp:lastModifiedBy>
  <cp:revision>4</cp:revision>
  <dcterms:created xsi:type="dcterms:W3CDTF">2021-01-19T18:53:31Z</dcterms:created>
  <dcterms:modified xsi:type="dcterms:W3CDTF">2021-01-21T14:42:02Z</dcterms:modified>
</cp:coreProperties>
</file>