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61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06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00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51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5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0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15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996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5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1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57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4094B-1CBF-48F4-A7A4-5987F3A54BAC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7BD32-6B0F-4CEF-BB45-BD29B85D4B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50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8" t="15394" r="34783" b="7932"/>
          <a:stretch/>
        </p:blipFill>
        <p:spPr bwMode="auto">
          <a:xfrm>
            <a:off x="504190" y="548680"/>
            <a:ext cx="4067810" cy="61626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 Box 4"/>
          <p:cNvSpPr txBox="1"/>
          <p:nvPr/>
        </p:nvSpPr>
        <p:spPr>
          <a:xfrm>
            <a:off x="5508104" y="188640"/>
            <a:ext cx="2761615" cy="742886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u="sng">
                <a:effectLst/>
                <a:latin typeface="Arial"/>
                <a:ea typeface="Calibri"/>
                <a:cs typeface="Times New Roman"/>
              </a:rPr>
              <a:t>Retrieving Information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Find the sentences with the following words in and see if you can clarify the meaning of the following words: 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 a) perpetual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b) tended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Find and copy a phrase that shows it is warm in the forest. 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What are the most talented type of witches called?</a:t>
            </a:r>
            <a:endParaRPr lang="en-GB" sz="110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u="sng">
                <a:effectLst/>
                <a:latin typeface="Arial"/>
                <a:ea typeface="Calibri"/>
                <a:cs typeface="Times New Roman"/>
              </a:rPr>
              <a:t>Making Inferences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Use evidence from the text to explain how Hazel feels when she sees Ginger Tom.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Does Hazel find magic easy? Give two reasons for your answer. 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What might be causing the “foul smell”?</a:t>
            </a:r>
            <a:endParaRPr lang="en-GB" sz="110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u="sng">
                <a:effectLst/>
                <a:latin typeface="Arial"/>
                <a:ea typeface="Calibri"/>
                <a:cs typeface="Times New Roman"/>
              </a:rPr>
              <a:t>Writer’s Choices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How does the writer show that Hazel is a caring girl?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Why do you think the writer chose to start with a quote from another book?</a:t>
            </a:r>
            <a:endParaRPr lang="en-GB" sz="110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Challenge Question (extended answer)</a:t>
            </a:r>
            <a:endParaRPr lang="en-GB" sz="1100">
              <a:effectLst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en-GB" sz="1000">
                <a:effectLst/>
                <a:latin typeface="Arial"/>
                <a:ea typeface="Calibri"/>
                <a:cs typeface="Times New Roman"/>
              </a:rPr>
              <a:t>What do we know about Hazel and her life? Use quotes from the text to back up your answer. </a:t>
            </a:r>
            <a:endParaRPr lang="en-GB" sz="110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17583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Nicky</dc:creator>
  <cp:lastModifiedBy>Nicky</cp:lastModifiedBy>
  <cp:revision>1</cp:revision>
  <dcterms:created xsi:type="dcterms:W3CDTF">2021-01-14T20:11:59Z</dcterms:created>
  <dcterms:modified xsi:type="dcterms:W3CDTF">2021-01-14T20:13:17Z</dcterms:modified>
</cp:coreProperties>
</file>