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8" r:id="rId10"/>
    <p:sldId id="270" r:id="rId11"/>
    <p:sldId id="272" r:id="rId12"/>
    <p:sldId id="273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391"/>
    <a:srgbClr val="B7CBD0"/>
    <a:srgbClr val="8C9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4EE34-D282-4779-9102-B3EC9D89BEAB}" v="3" dt="2021-01-26T13:36:52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41"/>
    <p:restoredTop sz="95728"/>
  </p:normalViewPr>
  <p:slideViewPr>
    <p:cSldViewPr snapToGrid="0" snapToObjects="1">
      <p:cViewPr varScale="1">
        <p:scale>
          <a:sx n="75" d="100"/>
          <a:sy n="75" d="100"/>
        </p:scale>
        <p:origin x="16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2D82-C1E2-B84A-B6E2-D9F332C5D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80423-97F9-764A-A9E5-709A5B356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BF77A-CE71-4340-8717-372DB315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CA296-C2B0-E241-8D27-4C61A528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7D7F9-3653-F243-B80F-0C0930BB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8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5008-FD05-E24C-AF16-93A0A43E1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06D1B-2B72-C140-A538-BD1260EB4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F721E-5061-3849-938F-A250C249E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3F9E2-7D50-2E44-9A3B-B0685A29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508AF-783F-264F-97A9-3157C04B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6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D7640-FF99-B84F-977B-0C2D94B8C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DBBF1-40AA-C742-975C-AB43AA803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A6CD3-851B-1E48-97B9-44F9DF19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313A7-E802-AD4A-B764-E1C9241D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0057C-C448-B64F-9991-062BC749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2C2F-1E16-B246-A99A-C24095CF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CC848-4D7E-664C-B69D-3F757A97C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3230D-899B-9945-9B8F-BAF1A7E0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2F3A8-28B2-5E44-A1DA-3B8B6480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4548F-5F17-5B41-B921-C803FB02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66C50-1F37-8A4C-95BE-8DF5C67F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5A058-4BD7-6B4C-83B9-D60509D9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3791F-3797-FE47-9A60-EBF2CA7D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5EF9C-8709-0644-98A9-B1534A39F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D3062-7464-1341-A940-823AE375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1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7808-DCB6-C540-8024-C6677CA3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85326-366C-E24F-AFEC-F3908370E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204E6-391D-464B-AF26-045D017EF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A8DBF-5947-B54D-98E9-23B8824A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7965E-D24E-E749-B3E8-8E8FD028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801A4-5DDE-F041-BD55-EA308593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2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0FEDD-9188-2A46-904C-6BE93850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E4B54-25EB-A445-A5DA-8BF6C3A58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322A2-B1DB-6840-9CC5-B1A2CA00D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3769D-252D-874A-B2EF-F9CF96478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055311-5BDE-6449-93D0-037A252E1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64986-6C02-7E4F-A67A-34A7E64C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4DFA7-6601-D549-A39D-C81BD18C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212E38-CEE0-3C47-9254-73C3F7DA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2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AABF4-F9B8-0D4F-8355-115F272D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433C1-89F5-B44F-B658-10317F4C8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0B529-55EE-FB41-A33B-044E4C70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7A5D4-8EC1-DE4F-9D16-10406B6A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0E50DB-BE70-3F47-B6D7-4249CBAE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C82E2-18ED-E346-B148-E10C8458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CC264-9169-6B46-A9AA-B10E69B4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6D00-7BD8-8F45-9949-404A8225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BAF6-3C13-3E44-BFFF-7D544FCBF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2BD91-C232-0841-B1A9-C682F4EF6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FE1D3-2FB2-6D4E-8B3F-0DA35567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2BA0C-45D6-6841-B885-75DBF4C7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9D7F8-489B-ED4C-871B-ECB5BB7A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1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23A5-ECA4-4745-A6F3-0EC350BB5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9580BD-CCF7-1A47-83BC-29BED7325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0B063-B9D7-7947-8952-AC4E12AA1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0CA46-C25A-224F-9417-78D58082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456DD-3E15-5345-97D4-2C9CB0A7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509D6-268F-E649-8764-46E50B39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5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51335-C68A-904F-85D8-A98F3ACE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64E2D-4765-A142-A763-AA8332CFF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43DD1-10A2-2B4F-A76E-08B701FC3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FC2B5-0CEA-8E4A-85BC-6BD2D2EF3A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02992-0F06-AF46-8EB6-FE2A41311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5CA35-F178-3641-A694-44B8D8006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8B786-F9AC-304F-9573-FAEEB4589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E6F21-FFE0-2941-B593-F25C48202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2" r="2" b="12276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A037BC9-F3EF-4B40-B9B2-4851F5B2A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1" r="19043" b="-2"/>
          <a:stretch/>
        </p:blipFill>
        <p:spPr>
          <a:xfrm rot="5400000">
            <a:off x="6887693" y="446817"/>
            <a:ext cx="4302681" cy="567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97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D73937-D15C-D747-9C41-447E56846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10" b="4375"/>
          <a:stretch/>
        </p:blipFill>
        <p:spPr>
          <a:xfrm>
            <a:off x="581289" y="1470818"/>
            <a:ext cx="5514711" cy="434674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61C1669-B6CB-E14B-A488-D8F9B9558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21" t="6042" r="11198"/>
          <a:stretch/>
        </p:blipFill>
        <p:spPr>
          <a:xfrm rot="5400000">
            <a:off x="6666794" y="962511"/>
            <a:ext cx="4954855" cy="49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7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370F0D8-6DCD-F643-8D20-22FE2B6D8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60"/>
          <a:stretch/>
        </p:blipFill>
        <p:spPr>
          <a:xfrm rot="5400000">
            <a:off x="3253505" y="913209"/>
            <a:ext cx="5684988" cy="50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0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1D543B7-9778-9145-96D1-748FFAE67372}"/>
              </a:ext>
            </a:extLst>
          </p:cNvPr>
          <p:cNvGrpSpPr/>
          <p:nvPr/>
        </p:nvGrpSpPr>
        <p:grpSpPr>
          <a:xfrm>
            <a:off x="1004887" y="855659"/>
            <a:ext cx="10437017" cy="4873634"/>
            <a:chOff x="661987" y="355597"/>
            <a:chExt cx="10437017" cy="4873634"/>
          </a:xfrm>
        </p:grpSpPr>
        <p:pic>
          <p:nvPicPr>
            <p:cNvPr id="3" name="Picture 2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A9049AD0-2476-D64F-9B3C-146917AE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09" r="35356"/>
            <a:stretch/>
          </p:blipFill>
          <p:spPr>
            <a:xfrm rot="5400000">
              <a:off x="1061145" y="-43559"/>
              <a:ext cx="4873632" cy="5671947"/>
            </a:xfrm>
            <a:prstGeom prst="rect">
              <a:avLst/>
            </a:prstGeom>
          </p:spPr>
        </p:pic>
        <p:pic>
          <p:nvPicPr>
            <p:cNvPr id="4" name="Picture 3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B553AD0D-FFE2-1644-9D61-E9738F32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9" r="20027"/>
            <a:stretch/>
          </p:blipFill>
          <p:spPr>
            <a:xfrm rot="5400000">
              <a:off x="6278258" y="408483"/>
              <a:ext cx="4873632" cy="476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6976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21A8B1-C3D6-9244-BBC3-897AEA825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r="39792"/>
          <a:stretch/>
        </p:blipFill>
        <p:spPr>
          <a:xfrm rot="5400000">
            <a:off x="3557587" y="-128588"/>
            <a:ext cx="474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2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8AABDF-A840-344B-995D-35F3FDC64017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1524000" y="0"/>
            <a:chExt cx="9144000" cy="6858000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D011E1-EBD5-4F47-9D7E-87FCBBB41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7786E3A-5539-A343-B6AB-6C11BA6118E2}"/>
                </a:ext>
              </a:extLst>
            </p:cNvPr>
            <p:cNvSpPr/>
            <p:nvPr/>
          </p:nvSpPr>
          <p:spPr>
            <a:xfrm>
              <a:off x="5943600" y="1"/>
              <a:ext cx="4724400" cy="2228850"/>
            </a:xfrm>
            <a:prstGeom prst="roundRect">
              <a:avLst/>
            </a:prstGeom>
            <a:solidFill>
              <a:srgbClr val="B7CB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530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2346620-545B-7345-8D83-48B9C90B2546}"/>
              </a:ext>
            </a:extLst>
          </p:cNvPr>
          <p:cNvGrpSpPr/>
          <p:nvPr/>
        </p:nvGrpSpPr>
        <p:grpSpPr>
          <a:xfrm>
            <a:off x="1524000" y="0"/>
            <a:ext cx="9144000" cy="6915150"/>
            <a:chOff x="1524000" y="0"/>
            <a:chExt cx="9144000" cy="6915150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D6A6DBE0-BFD6-DB49-A480-2D1E64965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C9C9A27-B673-1948-B6F5-13B33CC43D2A}"/>
                </a:ext>
              </a:extLst>
            </p:cNvPr>
            <p:cNvSpPr/>
            <p:nvPr/>
          </p:nvSpPr>
          <p:spPr>
            <a:xfrm>
              <a:off x="9409300" y="5386388"/>
              <a:ext cx="1258699" cy="1528762"/>
            </a:xfrm>
            <a:custGeom>
              <a:avLst/>
              <a:gdLst>
                <a:gd name="connsiteX0" fmla="*/ 34737 w 1206312"/>
                <a:gd name="connsiteY0" fmla="*/ 1457325 h 1528762"/>
                <a:gd name="connsiteX1" fmla="*/ 77599 w 1206312"/>
                <a:gd name="connsiteY1" fmla="*/ 1314450 h 1528762"/>
                <a:gd name="connsiteX2" fmla="*/ 91887 w 1206312"/>
                <a:gd name="connsiteY2" fmla="*/ 1271587 h 1528762"/>
                <a:gd name="connsiteX3" fmla="*/ 134749 w 1206312"/>
                <a:gd name="connsiteY3" fmla="*/ 1057275 h 1528762"/>
                <a:gd name="connsiteX4" fmla="*/ 163324 w 1206312"/>
                <a:gd name="connsiteY4" fmla="*/ 957262 h 1528762"/>
                <a:gd name="connsiteX5" fmla="*/ 263337 w 1206312"/>
                <a:gd name="connsiteY5" fmla="*/ 828675 h 1528762"/>
                <a:gd name="connsiteX6" fmla="*/ 349062 w 1206312"/>
                <a:gd name="connsiteY6" fmla="*/ 771525 h 1528762"/>
                <a:gd name="connsiteX7" fmla="*/ 391924 w 1206312"/>
                <a:gd name="connsiteY7" fmla="*/ 742950 h 1528762"/>
                <a:gd name="connsiteX8" fmla="*/ 749112 w 1206312"/>
                <a:gd name="connsiteY8" fmla="*/ 757237 h 1528762"/>
                <a:gd name="connsiteX9" fmla="*/ 849124 w 1206312"/>
                <a:gd name="connsiteY9" fmla="*/ 785812 h 1528762"/>
                <a:gd name="connsiteX10" fmla="*/ 920562 w 1206312"/>
                <a:gd name="connsiteY10" fmla="*/ 771525 h 1528762"/>
                <a:gd name="connsiteX11" fmla="*/ 934849 w 1206312"/>
                <a:gd name="connsiteY11" fmla="*/ 728662 h 1528762"/>
                <a:gd name="connsiteX12" fmla="*/ 963424 w 1206312"/>
                <a:gd name="connsiteY12" fmla="*/ 557212 h 1528762"/>
                <a:gd name="connsiteX13" fmla="*/ 977712 w 1206312"/>
                <a:gd name="connsiteY13" fmla="*/ 500062 h 1528762"/>
                <a:gd name="connsiteX14" fmla="*/ 1006287 w 1206312"/>
                <a:gd name="connsiteY14" fmla="*/ 414337 h 1528762"/>
                <a:gd name="connsiteX15" fmla="*/ 1034862 w 1206312"/>
                <a:gd name="connsiteY15" fmla="*/ 271462 h 1528762"/>
                <a:gd name="connsiteX16" fmla="*/ 1049149 w 1206312"/>
                <a:gd name="connsiteY16" fmla="*/ 200025 h 1528762"/>
                <a:gd name="connsiteX17" fmla="*/ 1077724 w 1206312"/>
                <a:gd name="connsiteY17" fmla="*/ 114300 h 1528762"/>
                <a:gd name="connsiteX18" fmla="*/ 1092012 w 1206312"/>
                <a:gd name="connsiteY18" fmla="*/ 71437 h 1528762"/>
                <a:gd name="connsiteX19" fmla="*/ 1134874 w 1206312"/>
                <a:gd name="connsiteY19" fmla="*/ 42862 h 1528762"/>
                <a:gd name="connsiteX20" fmla="*/ 1163449 w 1206312"/>
                <a:gd name="connsiteY20" fmla="*/ 0 h 1528762"/>
                <a:gd name="connsiteX21" fmla="*/ 1206312 w 1206312"/>
                <a:gd name="connsiteY21" fmla="*/ 85725 h 1528762"/>
                <a:gd name="connsiteX22" fmla="*/ 1192024 w 1206312"/>
                <a:gd name="connsiteY22" fmla="*/ 242887 h 1528762"/>
                <a:gd name="connsiteX23" fmla="*/ 1177737 w 1206312"/>
                <a:gd name="connsiteY23" fmla="*/ 357187 h 1528762"/>
                <a:gd name="connsiteX24" fmla="*/ 1206312 w 1206312"/>
                <a:gd name="connsiteY24" fmla="*/ 914400 h 1528762"/>
                <a:gd name="connsiteX25" fmla="*/ 1177737 w 1206312"/>
                <a:gd name="connsiteY25" fmla="*/ 1100137 h 1528762"/>
                <a:gd name="connsiteX26" fmla="*/ 1192024 w 1206312"/>
                <a:gd name="connsiteY26" fmla="*/ 1357312 h 1528762"/>
                <a:gd name="connsiteX27" fmla="*/ 1177737 w 1206312"/>
                <a:gd name="connsiteY27" fmla="*/ 1485900 h 1528762"/>
                <a:gd name="connsiteX28" fmla="*/ 1092012 w 1206312"/>
                <a:gd name="connsiteY28" fmla="*/ 1514475 h 1528762"/>
                <a:gd name="connsiteX29" fmla="*/ 1049149 w 1206312"/>
                <a:gd name="connsiteY29" fmla="*/ 1528762 h 1528762"/>
                <a:gd name="connsiteX30" fmla="*/ 791974 w 1206312"/>
                <a:gd name="connsiteY30" fmla="*/ 1514475 h 1528762"/>
                <a:gd name="connsiteX31" fmla="*/ 634812 w 1206312"/>
                <a:gd name="connsiteY31" fmla="*/ 1500187 h 1528762"/>
                <a:gd name="connsiteX32" fmla="*/ 34737 w 1206312"/>
                <a:gd name="connsiteY32" fmla="*/ 1457325 h 1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6312" h="1528762">
                  <a:moveTo>
                    <a:pt x="34737" y="1457325"/>
                  </a:moveTo>
                  <a:cubicBezTo>
                    <a:pt x="-58132" y="1426369"/>
                    <a:pt x="62977" y="1361973"/>
                    <a:pt x="77599" y="1314450"/>
                  </a:cubicBezTo>
                  <a:cubicBezTo>
                    <a:pt x="82028" y="1300055"/>
                    <a:pt x="88933" y="1286355"/>
                    <a:pt x="91887" y="1271587"/>
                  </a:cubicBezTo>
                  <a:cubicBezTo>
                    <a:pt x="151410" y="973971"/>
                    <a:pt x="51729" y="1389352"/>
                    <a:pt x="134749" y="1057275"/>
                  </a:cubicBezTo>
                  <a:cubicBezTo>
                    <a:pt x="138111" y="1043829"/>
                    <a:pt x="154010" y="974028"/>
                    <a:pt x="163324" y="957262"/>
                  </a:cubicBezTo>
                  <a:cubicBezTo>
                    <a:pt x="186812" y="914984"/>
                    <a:pt x="222589" y="860368"/>
                    <a:pt x="263337" y="828675"/>
                  </a:cubicBezTo>
                  <a:cubicBezTo>
                    <a:pt x="290446" y="807591"/>
                    <a:pt x="320487" y="790575"/>
                    <a:pt x="349062" y="771525"/>
                  </a:cubicBezTo>
                  <a:lnTo>
                    <a:pt x="391924" y="742950"/>
                  </a:lnTo>
                  <a:cubicBezTo>
                    <a:pt x="510987" y="747712"/>
                    <a:pt x="630236" y="749039"/>
                    <a:pt x="749112" y="757237"/>
                  </a:cubicBezTo>
                  <a:cubicBezTo>
                    <a:pt x="771728" y="758797"/>
                    <a:pt x="825325" y="777879"/>
                    <a:pt x="849124" y="785812"/>
                  </a:cubicBezTo>
                  <a:cubicBezTo>
                    <a:pt x="872937" y="781050"/>
                    <a:pt x="900356" y="784995"/>
                    <a:pt x="920562" y="771525"/>
                  </a:cubicBezTo>
                  <a:cubicBezTo>
                    <a:pt x="933093" y="763171"/>
                    <a:pt x="931895" y="743430"/>
                    <a:pt x="934849" y="728662"/>
                  </a:cubicBezTo>
                  <a:cubicBezTo>
                    <a:pt x="946211" y="671849"/>
                    <a:pt x="949371" y="613420"/>
                    <a:pt x="963424" y="557212"/>
                  </a:cubicBezTo>
                  <a:cubicBezTo>
                    <a:pt x="968187" y="538162"/>
                    <a:pt x="972069" y="518870"/>
                    <a:pt x="977712" y="500062"/>
                  </a:cubicBezTo>
                  <a:cubicBezTo>
                    <a:pt x="986367" y="471212"/>
                    <a:pt x="1006287" y="414337"/>
                    <a:pt x="1006287" y="414337"/>
                  </a:cubicBezTo>
                  <a:cubicBezTo>
                    <a:pt x="1034285" y="246346"/>
                    <a:pt x="1006442" y="399350"/>
                    <a:pt x="1034862" y="271462"/>
                  </a:cubicBezTo>
                  <a:cubicBezTo>
                    <a:pt x="1040130" y="247756"/>
                    <a:pt x="1042760" y="223453"/>
                    <a:pt x="1049149" y="200025"/>
                  </a:cubicBezTo>
                  <a:cubicBezTo>
                    <a:pt x="1057074" y="170966"/>
                    <a:pt x="1068199" y="142875"/>
                    <a:pt x="1077724" y="114300"/>
                  </a:cubicBezTo>
                  <a:cubicBezTo>
                    <a:pt x="1082487" y="100012"/>
                    <a:pt x="1079481" y="79791"/>
                    <a:pt x="1092012" y="71437"/>
                  </a:cubicBezTo>
                  <a:lnTo>
                    <a:pt x="1134874" y="42862"/>
                  </a:lnTo>
                  <a:cubicBezTo>
                    <a:pt x="1144399" y="28575"/>
                    <a:pt x="1146278" y="0"/>
                    <a:pt x="1163449" y="0"/>
                  </a:cubicBezTo>
                  <a:cubicBezTo>
                    <a:pt x="1181913" y="0"/>
                    <a:pt x="1202789" y="75156"/>
                    <a:pt x="1206312" y="85725"/>
                  </a:cubicBezTo>
                  <a:cubicBezTo>
                    <a:pt x="1201549" y="138112"/>
                    <a:pt x="1197531" y="190573"/>
                    <a:pt x="1192024" y="242887"/>
                  </a:cubicBezTo>
                  <a:cubicBezTo>
                    <a:pt x="1188004" y="281073"/>
                    <a:pt x="1176920" y="318799"/>
                    <a:pt x="1177737" y="357187"/>
                  </a:cubicBezTo>
                  <a:cubicBezTo>
                    <a:pt x="1181693" y="543127"/>
                    <a:pt x="1206312" y="914400"/>
                    <a:pt x="1206312" y="914400"/>
                  </a:cubicBezTo>
                  <a:cubicBezTo>
                    <a:pt x="1195434" y="968786"/>
                    <a:pt x="1177737" y="1048232"/>
                    <a:pt x="1177737" y="1100137"/>
                  </a:cubicBezTo>
                  <a:cubicBezTo>
                    <a:pt x="1177737" y="1185994"/>
                    <a:pt x="1187262" y="1271587"/>
                    <a:pt x="1192024" y="1357312"/>
                  </a:cubicBezTo>
                  <a:cubicBezTo>
                    <a:pt x="1187262" y="1400175"/>
                    <a:pt x="1200890" y="1449516"/>
                    <a:pt x="1177737" y="1485900"/>
                  </a:cubicBezTo>
                  <a:cubicBezTo>
                    <a:pt x="1161566" y="1511312"/>
                    <a:pt x="1120587" y="1504950"/>
                    <a:pt x="1092012" y="1514475"/>
                  </a:cubicBezTo>
                  <a:lnTo>
                    <a:pt x="1049149" y="1528762"/>
                  </a:lnTo>
                  <a:lnTo>
                    <a:pt x="791974" y="1514475"/>
                  </a:lnTo>
                  <a:cubicBezTo>
                    <a:pt x="739495" y="1510856"/>
                    <a:pt x="687372" y="1502332"/>
                    <a:pt x="634812" y="1500187"/>
                  </a:cubicBezTo>
                  <a:cubicBezTo>
                    <a:pt x="272503" y="1485399"/>
                    <a:pt x="127606" y="1488281"/>
                    <a:pt x="34737" y="1457325"/>
                  </a:cubicBezTo>
                  <a:close/>
                </a:path>
              </a:pathLst>
            </a:custGeom>
            <a:solidFill>
              <a:srgbClr val="91B391"/>
            </a:solidFill>
            <a:ln>
              <a:solidFill>
                <a:srgbClr val="91B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69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067A27B-7D62-D145-88F2-547175BD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0349" y="801687"/>
            <a:ext cx="6921501" cy="5191126"/>
          </a:xfrm>
          <a:prstGeom prst="rect">
            <a:avLst/>
          </a:prstGeom>
        </p:spPr>
      </p:pic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53F2330-8202-FB40-BE2E-1550E324C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45" y="1828800"/>
            <a:ext cx="5191127" cy="38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1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FF6A6A88-6981-E949-A87E-5F9D3096A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0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6D3917-F2E4-0B45-B6BF-F4B93E5C8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6706" y="1130498"/>
            <a:ext cx="6129337" cy="459700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70398AA-30FA-B446-A109-39E658DD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61"/>
          <a:stretch/>
        </p:blipFill>
        <p:spPr>
          <a:xfrm rot="5400000">
            <a:off x="6449616" y="1130498"/>
            <a:ext cx="4722019" cy="4597003"/>
          </a:xfrm>
          <a:prstGeom prst="rect">
            <a:avLst/>
          </a:prstGeom>
        </p:spPr>
      </p:pic>
      <p:pic>
        <p:nvPicPr>
          <p:cNvPr id="6" name="Audio Recording 20 Jan 2021 at 10:24:29" descr="Audio Recording 20 Jan 2021 at 10:24:29">
            <a:hlinkClick r:id="" action="ppaction://media"/>
            <a:extLst>
              <a:ext uri="{FF2B5EF4-FFF2-40B4-BE49-F238E27FC236}">
                <a16:creationId xmlns:a16="http://schemas.microsoft.com/office/drawing/2014/main" id="{E2C6E454-63E1-F34D-8A78-A61E22FC8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75" y="59880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9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ammal&#10;&#10;Description automatically generated">
            <a:extLst>
              <a:ext uri="{FF2B5EF4-FFF2-40B4-BE49-F238E27FC236}">
                <a16:creationId xmlns:a16="http://schemas.microsoft.com/office/drawing/2014/main" id="{7B44C4B5-B129-CE43-BCF9-15E25BBC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4" y="947420"/>
            <a:ext cx="6617547" cy="4963160"/>
          </a:xfrm>
          <a:prstGeom prst="rect">
            <a:avLst/>
          </a:prstGeom>
        </p:spPr>
      </p:pic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CE8B4E07-84B7-8D46-983D-C9E38163D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90378" y="1431545"/>
            <a:ext cx="5118897" cy="38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8B7F5-8550-E748-A805-B79B065F5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" t="139" r="5937" b="-1"/>
          <a:stretch/>
        </p:blipFill>
        <p:spPr>
          <a:xfrm rot="5400000">
            <a:off x="196812" y="1076324"/>
            <a:ext cx="5634641" cy="47053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04B238-7063-7B46-8A18-9B4B9A0AA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2" r="3113"/>
          <a:stretch/>
        </p:blipFill>
        <p:spPr>
          <a:xfrm rot="5400000">
            <a:off x="6118010" y="1075974"/>
            <a:ext cx="5876828" cy="49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5A74D-AB7F-1C44-A106-82374EFD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" r="6121"/>
          <a:stretch/>
        </p:blipFill>
        <p:spPr>
          <a:xfrm rot="5400000">
            <a:off x="84932" y="1240631"/>
            <a:ext cx="5314949" cy="4376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5B8C59-8A59-4E46-8364-5AC10085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4" r="7768"/>
          <a:stretch/>
        </p:blipFill>
        <p:spPr>
          <a:xfrm rot="5400000">
            <a:off x="6062931" y="1283495"/>
            <a:ext cx="5114922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0</Words>
  <Application>Microsoft Macintosh PowerPoint</Application>
  <PresentationFormat>Widescreen</PresentationFormat>
  <Paragraphs>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rubie.kiddy</dc:creator>
  <cp:lastModifiedBy>rubie.kiddy</cp:lastModifiedBy>
  <cp:revision>9</cp:revision>
  <dcterms:created xsi:type="dcterms:W3CDTF">2021-01-20T10:13:54Z</dcterms:created>
  <dcterms:modified xsi:type="dcterms:W3CDTF">2021-01-27T15:39:43Z</dcterms:modified>
</cp:coreProperties>
</file>