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6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9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3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9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8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15273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retell a traditional tale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Adding actions to our story map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3358" y="5970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have been learning about the story Peter and the Wolf.</a:t>
            </a:r>
          </a:p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remember what happens in the story?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19" y="1428907"/>
            <a:ext cx="4942424" cy="50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57904" y="6047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9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my story map.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74" y="1427323"/>
            <a:ext cx="14097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29" y="3106035"/>
            <a:ext cx="1197545" cy="14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03" y="4127862"/>
            <a:ext cx="1126107" cy="12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80" y="5468818"/>
            <a:ext cx="1068887" cy="1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70783" y="6095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1664135"/>
            <a:ext cx="11090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look at your story map you made yesterday and retell your story to a grown up.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3662" y="6187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111188"/>
            <a:ext cx="1109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Now, have a go at adding some actions to your story map. Here are some of my actions to give you some ideas.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492027"/>
            <a:ext cx="2149318" cy="202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42" y="1510979"/>
            <a:ext cx="2129196" cy="20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3935192"/>
            <a:ext cx="2815727" cy="21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78" y="3884573"/>
            <a:ext cx="2391116" cy="230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42" y="3854434"/>
            <a:ext cx="2409178" cy="23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3656" y="2060620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wolf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2200" y="6247703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duck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8405" y="6243175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1341" y="6150653"/>
            <a:ext cx="112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bird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68250" y="2060620"/>
            <a:ext cx="140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66490" y="61506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85</Words>
  <Application>Microsoft Office PowerPoint</Application>
  <PresentationFormat>Custom</PresentationFormat>
  <Paragraphs>11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Learning Intention: To retell a traditional tale  Adding actions to our story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retell a traditional tale  Adding actions to our story map</dc:title>
  <dc:creator>Swan, Laura</dc:creator>
  <cp:lastModifiedBy>Swan, Laura</cp:lastModifiedBy>
  <cp:revision>8</cp:revision>
  <dcterms:created xsi:type="dcterms:W3CDTF">2021-02-02T10:47:39Z</dcterms:created>
  <dcterms:modified xsi:type="dcterms:W3CDTF">2021-02-02T12:37:40Z</dcterms:modified>
</cp:coreProperties>
</file>