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BD960-8967-41C4-9B81-385D1CBED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4A611-016F-4225-9F16-3BB3558CA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C7B27-D145-42BC-9A52-0A59C6859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79FE-8E35-4607-88D7-575056C6843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712B0-3CA5-4434-B0A2-D7FB202E9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8809B-60B8-486C-90BE-27BF341D1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71F-17BE-49FA-B97B-DACFD5ED2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78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48C9-B2BE-4721-A0E7-B0F07D12D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9E1F90-AF3E-4348-906F-7070C1D61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EC424-6219-40DF-B6BD-9922FE0D7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79FE-8E35-4607-88D7-575056C6843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C98EB-7D3B-4EC8-829E-5A9ECF697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68314-BC22-4FD2-9978-256B8DADA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71F-17BE-49FA-B97B-DACFD5ED2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46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F0119E-D44C-4E06-8C64-89805BBEDD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FACF4-CDD2-42E5-89BC-024F008D2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0A9C4-78D8-4354-AA47-838849454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79FE-8E35-4607-88D7-575056C6843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4B883-9E22-4886-9C85-0D2FF142A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8FEA0-E95F-48B5-A159-069B9A3BB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71F-17BE-49FA-B97B-DACFD5ED2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72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EA693-321E-4CE8-9116-62CDB931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4696-D7E9-4BDB-B902-B3B030A79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FC7A8-B755-4DC4-86BE-03C2E67B8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79FE-8E35-4607-88D7-575056C6843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159A8-310C-46B5-9EFE-4477B7A69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DB506-5F13-4564-A5D8-BBF0533D0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71F-17BE-49FA-B97B-DACFD5ED2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0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97EB-4335-45DE-85AE-CBF423E6D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C9210-C5A7-4244-9573-942A51A2C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D6D18-4889-4BB0-AD6A-FC9F14451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79FE-8E35-4607-88D7-575056C6843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2FCFF-D05A-4A8F-88B2-316DED13C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9F73-363B-4486-A352-B326F0B3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71F-17BE-49FA-B97B-DACFD5ED2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1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570C7-9A55-4C27-9965-09459F5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CBE6A-321A-4544-AB77-A31080225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DBB64-7DC4-478A-8FD7-9D34C76DB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3BA56-1A04-4045-9DDF-773308104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79FE-8E35-4607-88D7-575056C6843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BBEFB-842D-426E-AA81-73DB62AF6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F7B67-4C34-404F-A177-DE7C4A96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71F-17BE-49FA-B97B-DACFD5ED2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29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E2A7-FDC7-4872-B0C1-E9BF0539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C13DA-B364-420B-8E5B-3D5EFF6B3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97380-EB76-4EF2-9AEA-8A1369DEC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D3772-F4A8-4719-BE18-E8365A02F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F44C1D-09E6-4F2F-BC14-5804EA029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7B98CB-BB78-44E3-9783-09DD41CB5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79FE-8E35-4607-88D7-575056C6843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DEA7D1-D12C-4C89-9FF2-D24C60338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5CE6F2-4C88-4133-AB30-5CDAA2C60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71F-17BE-49FA-B97B-DACFD5ED2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07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B3D67-5346-4429-9413-921440760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F1B6D-FC24-45EB-9B14-56377BBD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79FE-8E35-4607-88D7-575056C6843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04F80-E07B-48CA-A373-42BCF87C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C2E9E-0ADF-4133-BE08-27499D172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71F-17BE-49FA-B97B-DACFD5ED2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77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4E573F-56EB-4438-B1F0-BCC9EBB57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79FE-8E35-4607-88D7-575056C6843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A2B2B4-B056-4857-AA73-665F5C2D7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FC20C-E272-48C0-A10F-9177D97A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71F-17BE-49FA-B97B-DACFD5ED2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7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1C485-9710-4A06-8A0B-0CCB93406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05379-BA50-4302-B434-B66371B43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47316-728C-4D9F-8FC4-F2558D9E8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E801C-A08C-4479-ACB3-0733284EB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79FE-8E35-4607-88D7-575056C6843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D1397-768A-4A84-A2E0-FB193B70D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6DC8F-3C9C-4674-8B6D-FAF6B3DF9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71F-17BE-49FA-B97B-DACFD5ED2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0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DCA50-FFC1-4190-A4DA-B1C8B3591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F41C34-36CE-4598-8211-2531EF343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59C1D-DF67-4F1C-B512-AC8E45BD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34673-AC95-41A0-8A80-D8F0CE90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79FE-8E35-4607-88D7-575056C6843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0716E-22F9-41C5-972E-106E8E1BF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C4CA1-05AE-414A-804E-6CE4839ED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71F-17BE-49FA-B97B-DACFD5ED2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01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BF96A-E7E0-43B8-8E84-1A94816AB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E405A-BADF-4776-8CCE-8220E75EB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403D6-C1E9-4BC2-9491-C3AF0980F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079FE-8E35-4607-88D7-575056C6843E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C1085-B969-4CDC-8241-1A2739369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7255F-77C2-4E0D-8499-83C871EE8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F71F-17BE-49FA-B97B-DACFD5ED2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64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D57BAB9-397A-41BF-A28A-3D6F74C2E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88856"/>
            <a:ext cx="9144000" cy="1655762"/>
          </a:xfrm>
        </p:spPr>
        <p:txBody>
          <a:bodyPr/>
          <a:lstStyle/>
          <a:p>
            <a:endParaRPr lang="en-GB" dirty="0"/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Spot and use conjunctions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D1E921-62EE-407F-8B84-70701B2E1D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65635" y="56288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4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C290-AF42-4865-83AA-F6745D142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Recapping our learning from yesterday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7B894513-80BE-4CD6-BF6D-3DF26DF9EA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55314E70-C6B7-43E8-A2FC-0DE71CE375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890D5F-A8DD-4BEA-B681-F11A2E6C18BE}"/>
              </a:ext>
            </a:extLst>
          </p:cNvPr>
          <p:cNvSpPr txBox="1">
            <a:spLocks/>
          </p:cNvSpPr>
          <p:nvPr/>
        </p:nvSpPr>
        <p:spPr>
          <a:xfrm>
            <a:off x="838200" y="26138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8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conjunction?</a:t>
            </a:r>
          </a:p>
          <a:p>
            <a:endParaRPr lang="en-GB" sz="9800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9800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9800" dirty="0">
                <a:latin typeface="Arial" panose="020B0604020202020204" pitchFamily="34" charset="0"/>
                <a:cs typeface="Arial" panose="020B0604020202020204" pitchFamily="34" charset="0"/>
              </a:rPr>
              <a:t>Conjunctions are words that </a:t>
            </a:r>
            <a:r>
              <a:rPr lang="en-GB" sz="9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</a:t>
            </a:r>
            <a:r>
              <a:rPr lang="en-GB" sz="9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800" dirty="0">
                <a:latin typeface="Arial" panose="020B0604020202020204" pitchFamily="34" charset="0"/>
                <a:cs typeface="Arial" panose="020B0604020202020204" pitchFamily="34" charset="0"/>
              </a:rPr>
              <a:t>two parts of a sentence.</a:t>
            </a:r>
          </a:p>
          <a:p>
            <a:endParaRPr lang="en-GB" sz="9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9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9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9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went to the shop, </a:t>
            </a:r>
            <a:r>
              <a:rPr lang="en-GB" sz="9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9800" dirty="0">
                <a:latin typeface="Arial" panose="020B0604020202020204" pitchFamily="34" charset="0"/>
                <a:cs typeface="Arial" panose="020B0604020202020204" pitchFamily="34" charset="0"/>
              </a:rPr>
              <a:t> I got some cheese.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E69F47DB-3207-44F0-B5D6-832BAEC3B48A}"/>
              </a:ext>
            </a:extLst>
          </p:cNvPr>
          <p:cNvSpPr/>
          <p:nvPr/>
        </p:nvSpPr>
        <p:spPr>
          <a:xfrm>
            <a:off x="1696278" y="4373307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262A1660-D971-411D-905A-0F56B7739548}"/>
              </a:ext>
            </a:extLst>
          </p:cNvPr>
          <p:cNvSpPr/>
          <p:nvPr/>
        </p:nvSpPr>
        <p:spPr>
          <a:xfrm>
            <a:off x="3595579" y="4373307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1F140A21-A629-40D7-A465-E1CAA610A96B}"/>
              </a:ext>
            </a:extLst>
          </p:cNvPr>
          <p:cNvSpPr/>
          <p:nvPr/>
        </p:nvSpPr>
        <p:spPr>
          <a:xfrm>
            <a:off x="5701284" y="4373307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A8F681-98CE-43DF-9B3E-16D1D331DE46}"/>
              </a:ext>
            </a:extLst>
          </p:cNvPr>
          <p:cNvSpPr/>
          <p:nvPr/>
        </p:nvSpPr>
        <p:spPr>
          <a:xfrm>
            <a:off x="995783" y="5594867"/>
            <a:ext cx="140285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first part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E60C81-64E1-46AD-9746-DA7CF4D2D82D}"/>
              </a:ext>
            </a:extLst>
          </p:cNvPr>
          <p:cNvSpPr/>
          <p:nvPr/>
        </p:nvSpPr>
        <p:spPr>
          <a:xfrm>
            <a:off x="3136465" y="5547794"/>
            <a:ext cx="2031883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conjunction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29D25F-2FA4-4E78-A236-ED0E6BE9511C}"/>
              </a:ext>
            </a:extLst>
          </p:cNvPr>
          <p:cNvSpPr/>
          <p:nvPr/>
        </p:nvSpPr>
        <p:spPr>
          <a:xfrm>
            <a:off x="5438593" y="5547794"/>
            <a:ext cx="192441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second part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BB8B3C-DD6D-4DBC-9531-632E4858EB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57001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3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C290-AF42-4865-83AA-F6745D142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conjunctions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7B894513-80BE-4CD6-BF6D-3DF26DF9EA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55314E70-C6B7-43E8-A2FC-0DE71CE375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890D5F-A8DD-4BEA-B681-F11A2E6C18BE}"/>
              </a:ext>
            </a:extLst>
          </p:cNvPr>
          <p:cNvSpPr txBox="1">
            <a:spLocks/>
          </p:cNvSpPr>
          <p:nvPr/>
        </p:nvSpPr>
        <p:spPr>
          <a:xfrm>
            <a:off x="838200" y="22558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9800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9800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B1B680-1123-43AA-8596-86BA7843D422}"/>
              </a:ext>
            </a:extLst>
          </p:cNvPr>
          <p:cNvSpPr txBox="1"/>
          <p:nvPr/>
        </p:nvSpPr>
        <p:spPr>
          <a:xfrm>
            <a:off x="1156253" y="1463220"/>
            <a:ext cx="840187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</a:t>
            </a:r>
          </a:p>
          <a:p>
            <a:pPr algn="ctr"/>
            <a:endParaRPr lang="en-GB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nd</a:t>
            </a:r>
          </a:p>
          <a:p>
            <a:pPr algn="ctr"/>
            <a:endParaRPr lang="en-GB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not</a:t>
            </a:r>
          </a:p>
          <a:p>
            <a:pPr algn="ctr"/>
            <a:endParaRPr lang="en-GB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ut</a:t>
            </a:r>
          </a:p>
          <a:p>
            <a:pPr algn="ctr"/>
            <a:endParaRPr lang="en-GB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</a:t>
            </a:r>
          </a:p>
          <a:p>
            <a:pPr algn="ctr"/>
            <a:endParaRPr lang="en-GB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</a:rPr>
              <a:t>y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et</a:t>
            </a:r>
          </a:p>
          <a:p>
            <a:pPr algn="ctr"/>
            <a:endParaRPr lang="en-GB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 </a:t>
            </a:r>
            <a:endParaRPr lang="en-GB" sz="2400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B761E6-5398-48D5-A902-A62E010A1E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6366" y="5642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8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C1BD-AD48-4980-AB79-848DC617F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101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conjunction shall we use?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98DDE6-0EC6-484C-9495-10401D186A4B}"/>
              </a:ext>
            </a:extLst>
          </p:cNvPr>
          <p:cNvSpPr/>
          <p:nvPr/>
        </p:nvSpPr>
        <p:spPr>
          <a:xfrm>
            <a:off x="1727338" y="1520342"/>
            <a:ext cx="8737324" cy="1325562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         and           but           for            or        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1A53A8-7864-4015-A8E7-E707D8932F3D}"/>
              </a:ext>
            </a:extLst>
          </p:cNvPr>
          <p:cNvSpPr txBox="1"/>
          <p:nvPr/>
        </p:nvSpPr>
        <p:spPr>
          <a:xfrm>
            <a:off x="947531" y="3135411"/>
            <a:ext cx="9978886" cy="300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want to 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fish and chips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……… 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Emma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wants 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salad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shop 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shut, …………  we went to the 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5D875E-913D-4CF2-A5D7-4E470C07CB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92678" y="5231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C1BD-AD48-4980-AB79-848DC617F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101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conjunction shall we use?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98DDE6-0EC6-484C-9495-10401D186A4B}"/>
              </a:ext>
            </a:extLst>
          </p:cNvPr>
          <p:cNvSpPr/>
          <p:nvPr/>
        </p:nvSpPr>
        <p:spPr>
          <a:xfrm>
            <a:off x="1727338" y="1520342"/>
            <a:ext cx="8737324" cy="1325562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         and           but           for            or        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1A53A8-7864-4015-A8E7-E707D8932F3D}"/>
              </a:ext>
            </a:extLst>
          </p:cNvPr>
          <p:cNvSpPr txBox="1"/>
          <p:nvPr/>
        </p:nvSpPr>
        <p:spPr>
          <a:xfrm>
            <a:off x="1106557" y="3429000"/>
            <a:ext cx="9978886" cy="2378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want to 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fish and chips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Emma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wants 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salad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shop 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shut, </a:t>
            </a:r>
            <a:r>
              <a:rPr lang="en-GB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 went to the 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7033E8-160E-49DA-AC8B-03367A84B8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44200" y="55029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5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7473F-9CB8-4970-B7A4-C9FC24D97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165" y="828951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the sentence below together using a conjunction.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C6E98B-81C6-483A-8B6A-F37BEAE1FA01}"/>
              </a:ext>
            </a:extLst>
          </p:cNvPr>
          <p:cNvSpPr txBox="1"/>
          <p:nvPr/>
        </p:nvSpPr>
        <p:spPr>
          <a:xfrm>
            <a:off x="1007165" y="3075057"/>
            <a:ext cx="96078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 like dogs. I don’t like </a:t>
            </a:r>
            <a:r>
              <a:rPr lang="en-GB" sz="4000" dirty="0">
                <a:latin typeface="Arial" panose="020B0604020202020204" pitchFamily="34" charset="0"/>
                <a:ea typeface="Calibri" panose="020F0502020204030204" pitchFamily="34" charset="0"/>
              </a:rPr>
              <a:t>dogs.</a:t>
            </a:r>
            <a:endParaRPr lang="en-GB" sz="40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B62D68-EBEB-422D-A2C5-391A4459DF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05391" y="5419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0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E921F-D1AB-40BB-B4F9-2DE275041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it’s your turn.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68B2D-23F2-4910-B99D-7406AF338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9033"/>
            <a:ext cx="10515600" cy="2907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Complete your task</a:t>
            </a:r>
          </a:p>
          <a:p>
            <a:pPr marL="0" indent="0">
              <a:buNone/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To spot and use conjunctions.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81C1E9C-2ABA-498A-9D3E-1793B098DB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14991" y="5883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2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159</Words>
  <Application>Microsoft Office PowerPoint</Application>
  <PresentationFormat>Widescreen</PresentationFormat>
  <Paragraphs>46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Recapping our learning from yesterday</vt:lpstr>
      <vt:lpstr>Types of conjunctions</vt:lpstr>
      <vt:lpstr>Which conjunction shall we use?</vt:lpstr>
      <vt:lpstr>Which conjunction shall we use?</vt:lpstr>
      <vt:lpstr>Join the sentence below together using a conjunction.</vt:lpstr>
      <vt:lpstr>Now it’s your turn.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Bekki Conroy</dc:creator>
  <cp:lastModifiedBy>Bekki Conroy</cp:lastModifiedBy>
  <cp:revision>11</cp:revision>
  <dcterms:created xsi:type="dcterms:W3CDTF">2021-01-15T10:00:27Z</dcterms:created>
  <dcterms:modified xsi:type="dcterms:W3CDTF">2021-01-15T19:39:23Z</dcterms:modified>
</cp:coreProperties>
</file>