
<file path=[Content_Types].xml><?xml version="1.0" encoding="utf-8"?>
<Types xmlns="http://schemas.openxmlformats.org/package/2006/content-types">
  <Default Extension="jpeg" ContentType="image/jpeg"/>
  <Default Extension="m4a" ContentType="audio/mp4"/>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968" autoAdjust="0"/>
    <p:restoredTop sz="94660"/>
  </p:normalViewPr>
  <p:slideViewPr>
    <p:cSldViewPr snapToGrid="0">
      <p:cViewPr varScale="1">
        <p:scale>
          <a:sx n="85" d="100"/>
          <a:sy n="85" d="100"/>
        </p:scale>
        <p:origin x="200" y="6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A5EEAE4D-C8AD-4A46-B445-A896FA133574}" type="datetimeFigureOut">
              <a:rPr lang="en-GB" smtClean="0"/>
              <a:t>26/01/2021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E5CCD09-461E-4160-9B31-542DF1A83810}" type="slidenum">
              <a:rPr lang="en-GB" smtClean="0"/>
              <a:t>‹#›</a:t>
            </a:fld>
            <a:endParaRPr lang="en-GB"/>
          </a:p>
        </p:txBody>
      </p:sp>
    </p:spTree>
    <p:extLst>
      <p:ext uri="{BB962C8B-B14F-4D97-AF65-F5344CB8AC3E}">
        <p14:creationId xmlns:p14="http://schemas.microsoft.com/office/powerpoint/2010/main" val="31571062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A5EEAE4D-C8AD-4A46-B445-A896FA133574}" type="datetimeFigureOut">
              <a:rPr lang="en-GB" smtClean="0"/>
              <a:t>26/01/2021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E5CCD09-461E-4160-9B31-542DF1A83810}" type="slidenum">
              <a:rPr lang="en-GB" smtClean="0"/>
              <a:t>‹#›</a:t>
            </a:fld>
            <a:endParaRPr lang="en-GB"/>
          </a:p>
        </p:txBody>
      </p:sp>
    </p:spTree>
    <p:extLst>
      <p:ext uri="{BB962C8B-B14F-4D97-AF65-F5344CB8AC3E}">
        <p14:creationId xmlns:p14="http://schemas.microsoft.com/office/powerpoint/2010/main" val="289954608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A5EEAE4D-C8AD-4A46-B445-A896FA133574}" type="datetimeFigureOut">
              <a:rPr lang="en-GB" smtClean="0"/>
              <a:t>26/01/2021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E5CCD09-461E-4160-9B31-542DF1A83810}" type="slidenum">
              <a:rPr lang="en-GB" smtClean="0"/>
              <a:t>‹#›</a:t>
            </a:fld>
            <a:endParaRPr lang="en-GB"/>
          </a:p>
        </p:txBody>
      </p:sp>
    </p:spTree>
    <p:extLst>
      <p:ext uri="{BB962C8B-B14F-4D97-AF65-F5344CB8AC3E}">
        <p14:creationId xmlns:p14="http://schemas.microsoft.com/office/powerpoint/2010/main" val="425813961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A5EEAE4D-C8AD-4A46-B445-A896FA133574}" type="datetimeFigureOut">
              <a:rPr lang="en-GB" smtClean="0"/>
              <a:t>26/01/2021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E5CCD09-461E-4160-9B31-542DF1A83810}" type="slidenum">
              <a:rPr lang="en-GB" smtClean="0"/>
              <a:t>‹#›</a:t>
            </a:fld>
            <a:endParaRPr lang="en-GB"/>
          </a:p>
        </p:txBody>
      </p:sp>
    </p:spTree>
    <p:extLst>
      <p:ext uri="{BB962C8B-B14F-4D97-AF65-F5344CB8AC3E}">
        <p14:creationId xmlns:p14="http://schemas.microsoft.com/office/powerpoint/2010/main" val="31690540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A5EEAE4D-C8AD-4A46-B445-A896FA133574}" type="datetimeFigureOut">
              <a:rPr lang="en-GB" smtClean="0"/>
              <a:t>26/01/2021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E5CCD09-461E-4160-9B31-542DF1A83810}" type="slidenum">
              <a:rPr lang="en-GB" smtClean="0"/>
              <a:t>‹#›</a:t>
            </a:fld>
            <a:endParaRPr lang="en-GB"/>
          </a:p>
        </p:txBody>
      </p:sp>
    </p:spTree>
    <p:extLst>
      <p:ext uri="{BB962C8B-B14F-4D97-AF65-F5344CB8AC3E}">
        <p14:creationId xmlns:p14="http://schemas.microsoft.com/office/powerpoint/2010/main" val="25263221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A5EEAE4D-C8AD-4A46-B445-A896FA133574}" type="datetimeFigureOut">
              <a:rPr lang="en-GB" smtClean="0"/>
              <a:t>26/01/2021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E5CCD09-461E-4160-9B31-542DF1A83810}" type="slidenum">
              <a:rPr lang="en-GB" smtClean="0"/>
              <a:t>‹#›</a:t>
            </a:fld>
            <a:endParaRPr lang="en-GB"/>
          </a:p>
        </p:txBody>
      </p:sp>
    </p:spTree>
    <p:extLst>
      <p:ext uri="{BB962C8B-B14F-4D97-AF65-F5344CB8AC3E}">
        <p14:creationId xmlns:p14="http://schemas.microsoft.com/office/powerpoint/2010/main" val="282366752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A5EEAE4D-C8AD-4A46-B445-A896FA133574}" type="datetimeFigureOut">
              <a:rPr lang="en-GB" smtClean="0"/>
              <a:t>26/01/2021</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4E5CCD09-461E-4160-9B31-542DF1A83810}" type="slidenum">
              <a:rPr lang="en-GB" smtClean="0"/>
              <a:t>‹#›</a:t>
            </a:fld>
            <a:endParaRPr lang="en-GB"/>
          </a:p>
        </p:txBody>
      </p:sp>
    </p:spTree>
    <p:extLst>
      <p:ext uri="{BB962C8B-B14F-4D97-AF65-F5344CB8AC3E}">
        <p14:creationId xmlns:p14="http://schemas.microsoft.com/office/powerpoint/2010/main" val="262996939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A5EEAE4D-C8AD-4A46-B445-A896FA133574}" type="datetimeFigureOut">
              <a:rPr lang="en-GB" smtClean="0"/>
              <a:t>26/01/2021</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4E5CCD09-461E-4160-9B31-542DF1A83810}" type="slidenum">
              <a:rPr lang="en-GB" smtClean="0"/>
              <a:t>‹#›</a:t>
            </a:fld>
            <a:endParaRPr lang="en-GB"/>
          </a:p>
        </p:txBody>
      </p:sp>
    </p:spTree>
    <p:extLst>
      <p:ext uri="{BB962C8B-B14F-4D97-AF65-F5344CB8AC3E}">
        <p14:creationId xmlns:p14="http://schemas.microsoft.com/office/powerpoint/2010/main" val="250143643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5EEAE4D-C8AD-4A46-B445-A896FA133574}" type="datetimeFigureOut">
              <a:rPr lang="en-GB" smtClean="0"/>
              <a:t>26/01/2021</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4E5CCD09-461E-4160-9B31-542DF1A83810}" type="slidenum">
              <a:rPr lang="en-GB" smtClean="0"/>
              <a:t>‹#›</a:t>
            </a:fld>
            <a:endParaRPr lang="en-GB"/>
          </a:p>
        </p:txBody>
      </p:sp>
    </p:spTree>
    <p:extLst>
      <p:ext uri="{BB962C8B-B14F-4D97-AF65-F5344CB8AC3E}">
        <p14:creationId xmlns:p14="http://schemas.microsoft.com/office/powerpoint/2010/main" val="41396847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A5EEAE4D-C8AD-4A46-B445-A896FA133574}" type="datetimeFigureOut">
              <a:rPr lang="en-GB" smtClean="0"/>
              <a:t>26/01/2021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E5CCD09-461E-4160-9B31-542DF1A83810}" type="slidenum">
              <a:rPr lang="en-GB" smtClean="0"/>
              <a:t>‹#›</a:t>
            </a:fld>
            <a:endParaRPr lang="en-GB"/>
          </a:p>
        </p:txBody>
      </p:sp>
    </p:spTree>
    <p:extLst>
      <p:ext uri="{BB962C8B-B14F-4D97-AF65-F5344CB8AC3E}">
        <p14:creationId xmlns:p14="http://schemas.microsoft.com/office/powerpoint/2010/main" val="7965899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A5EEAE4D-C8AD-4A46-B445-A896FA133574}" type="datetimeFigureOut">
              <a:rPr lang="en-GB" smtClean="0"/>
              <a:t>26/01/2021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E5CCD09-461E-4160-9B31-542DF1A83810}" type="slidenum">
              <a:rPr lang="en-GB" smtClean="0"/>
              <a:t>‹#›</a:t>
            </a:fld>
            <a:endParaRPr lang="en-GB"/>
          </a:p>
        </p:txBody>
      </p:sp>
    </p:spTree>
    <p:extLst>
      <p:ext uri="{BB962C8B-B14F-4D97-AF65-F5344CB8AC3E}">
        <p14:creationId xmlns:p14="http://schemas.microsoft.com/office/powerpoint/2010/main" val="29349288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5EEAE4D-C8AD-4A46-B445-A896FA133574}" type="datetimeFigureOut">
              <a:rPr lang="en-GB" smtClean="0"/>
              <a:t>26/01/2021</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E5CCD09-461E-4160-9B31-542DF1A83810}" type="slidenum">
              <a:rPr lang="en-GB" smtClean="0"/>
              <a:t>‹#›</a:t>
            </a:fld>
            <a:endParaRPr lang="en-GB"/>
          </a:p>
        </p:txBody>
      </p:sp>
    </p:spTree>
    <p:extLst>
      <p:ext uri="{BB962C8B-B14F-4D97-AF65-F5344CB8AC3E}">
        <p14:creationId xmlns:p14="http://schemas.microsoft.com/office/powerpoint/2010/main" val="109611043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audio" Target="../media/media1.m4a"/><Relationship Id="rId1" Type="http://schemas.microsoft.com/office/2007/relationships/media" Target="../media/media1.m4a"/><Relationship Id="rId4" Type="http://schemas.openxmlformats.org/officeDocument/2006/relationships/image" Target="../media/image1.png"/></Relationships>
</file>

<file path=ppt/slides/_rels/slide3.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audio" Target="../media/media2.m4a"/><Relationship Id="rId1" Type="http://schemas.microsoft.com/office/2007/relationships/media" Target="../media/media2.m4a"/><Relationship Id="rId6" Type="http://schemas.openxmlformats.org/officeDocument/2006/relationships/image" Target="../media/image1.png"/><Relationship Id="rId5" Type="http://schemas.microsoft.com/office/2007/relationships/hdphoto" Target="../media/hdphoto1.wdp"/><Relationship Id="rId4" Type="http://schemas.openxmlformats.org/officeDocument/2006/relationships/image" Target="../media/image2.png"/></Relationships>
</file>

<file path=ppt/slides/_rels/slide4.xml.rels><?xml version="1.0" encoding="UTF-8" standalone="yes"?>
<Relationships xmlns="http://schemas.openxmlformats.org/package/2006/relationships"><Relationship Id="rId3" Type="http://schemas.microsoft.com/office/2007/relationships/media" Target="../media/media4.m4a"/><Relationship Id="rId2" Type="http://schemas.openxmlformats.org/officeDocument/2006/relationships/audio" Target="../media/media3.m4a"/><Relationship Id="rId1" Type="http://schemas.microsoft.com/office/2007/relationships/media" Target="../media/media3.m4a"/><Relationship Id="rId6" Type="http://schemas.openxmlformats.org/officeDocument/2006/relationships/image" Target="../media/image1.png"/><Relationship Id="rId5" Type="http://schemas.openxmlformats.org/officeDocument/2006/relationships/slideLayout" Target="../slideLayouts/slideLayout2.xml"/><Relationship Id="rId4" Type="http://schemas.openxmlformats.org/officeDocument/2006/relationships/audio" Target="../media/media4.m4a"/></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a:t>To be able to change the present to the past tense</a:t>
            </a:r>
          </a:p>
        </p:txBody>
      </p:sp>
      <p:sp>
        <p:nvSpPr>
          <p:cNvPr id="3" name="Subtitle 2"/>
          <p:cNvSpPr>
            <a:spLocks noGrp="1"/>
          </p:cNvSpPr>
          <p:nvPr>
            <p:ph type="subTitle" idx="1"/>
          </p:nvPr>
        </p:nvSpPr>
        <p:spPr/>
        <p:txBody>
          <a:bodyPr/>
          <a:lstStyle/>
          <a:p>
            <a:endParaRPr lang="en-GB"/>
          </a:p>
        </p:txBody>
      </p:sp>
    </p:spTree>
    <p:extLst>
      <p:ext uri="{BB962C8B-B14F-4D97-AF65-F5344CB8AC3E}">
        <p14:creationId xmlns:p14="http://schemas.microsoft.com/office/powerpoint/2010/main" val="16706849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u="sng" dirty="0"/>
              <a:t>Tenses</a:t>
            </a:r>
          </a:p>
        </p:txBody>
      </p:sp>
      <p:sp>
        <p:nvSpPr>
          <p:cNvPr id="3" name="Content Placeholder 2"/>
          <p:cNvSpPr>
            <a:spLocks noGrp="1"/>
          </p:cNvSpPr>
          <p:nvPr>
            <p:ph idx="1"/>
          </p:nvPr>
        </p:nvSpPr>
        <p:spPr/>
        <p:txBody>
          <a:bodyPr/>
          <a:lstStyle/>
          <a:p>
            <a:pPr marL="0" indent="0">
              <a:buNone/>
            </a:pPr>
            <a:r>
              <a:rPr lang="en-GB" dirty="0"/>
              <a:t>The present tense tells us that things are happing right now.</a:t>
            </a:r>
          </a:p>
          <a:p>
            <a:pPr>
              <a:buFontTx/>
              <a:buChar char="-"/>
            </a:pPr>
            <a:r>
              <a:rPr lang="en-GB" dirty="0"/>
              <a:t>‘The snake </a:t>
            </a:r>
            <a:r>
              <a:rPr lang="en-GB" b="1" dirty="0"/>
              <a:t>is slithering </a:t>
            </a:r>
            <a:r>
              <a:rPr lang="en-GB" dirty="0"/>
              <a:t>down the tree.’</a:t>
            </a:r>
          </a:p>
          <a:p>
            <a:pPr>
              <a:buFontTx/>
              <a:buChar char="-"/>
            </a:pPr>
            <a:endParaRPr lang="en-GB" dirty="0"/>
          </a:p>
          <a:p>
            <a:pPr marL="0" indent="0">
              <a:buNone/>
            </a:pPr>
            <a:r>
              <a:rPr lang="en-GB" dirty="0"/>
              <a:t>The past tense tells us that things have already happened, in the past.</a:t>
            </a:r>
          </a:p>
          <a:p>
            <a:pPr>
              <a:buFontTx/>
              <a:buChar char="-"/>
            </a:pPr>
            <a:r>
              <a:rPr lang="en-GB" dirty="0"/>
              <a:t>‘The snake </a:t>
            </a:r>
            <a:r>
              <a:rPr lang="en-GB" b="1" dirty="0"/>
              <a:t>slithered</a:t>
            </a:r>
            <a:r>
              <a:rPr lang="en-GB" dirty="0"/>
              <a:t> down the tree.’</a:t>
            </a:r>
          </a:p>
          <a:p>
            <a:pPr>
              <a:buFontTx/>
              <a:buChar char="-"/>
            </a:pPr>
            <a:endParaRPr lang="en-GB" dirty="0"/>
          </a:p>
          <a:p>
            <a:pPr marL="0" indent="0">
              <a:buNone/>
            </a:pPr>
            <a:r>
              <a:rPr lang="en-GB" dirty="0"/>
              <a:t>Can you see how the sentences are almost the same, the only part that has changed is the verb.</a:t>
            </a:r>
          </a:p>
        </p:txBody>
      </p:sp>
      <p:pic>
        <p:nvPicPr>
          <p:cNvPr id="4" name="Audio Recording 26 Jan 2021 at 17:03:44" descr="Audio Recording 26 Jan 2021 at 17:03:44">
            <a:hlinkClick r:id="" action="ppaction://media"/>
            <a:extLst>
              <a:ext uri="{FF2B5EF4-FFF2-40B4-BE49-F238E27FC236}">
                <a16:creationId xmlns:a16="http://schemas.microsoft.com/office/drawing/2014/main" id="{F0E3CF55-C754-384D-9B3E-4C0D788A8096}"/>
              </a:ext>
            </a:extLst>
          </p:cNvPr>
          <p:cNvPicPr>
            <a:picLocks noChangeAspect="1"/>
          </p:cNvPicPr>
          <p:nvPr>
            <a:audioFile r:link="rId2"/>
            <p:extLst>
              <p:ext uri="{DAA4B4D4-6D71-4841-9C94-3DE7FCFB9230}">
                <p14:media xmlns:p14="http://schemas.microsoft.com/office/powerpoint/2010/main" r:embed="rId1"/>
              </p:ext>
            </p:extLst>
          </p:nvPr>
        </p:nvPicPr>
        <p:blipFill>
          <a:blip r:embed="rId4"/>
          <a:stretch>
            <a:fillRect/>
          </a:stretch>
        </p:blipFill>
        <p:spPr>
          <a:xfrm>
            <a:off x="10771266" y="5691318"/>
            <a:ext cx="812800" cy="812800"/>
          </a:xfrm>
          <a:prstGeom prst="rect">
            <a:avLst/>
          </a:prstGeom>
        </p:spPr>
      </p:pic>
    </p:spTree>
    <p:extLst>
      <p:ext uri="{BB962C8B-B14F-4D97-AF65-F5344CB8AC3E}">
        <p14:creationId xmlns:p14="http://schemas.microsoft.com/office/powerpoint/2010/main" val="3504754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mediacall" presetSubtype="0" fill="hold" nodeType="clickEffect">
                                  <p:stCondLst>
                                    <p:cond delay="0"/>
                                  </p:stCondLst>
                                  <p:childTnLst>
                                    <p:cmd type="call" cmd="playFrom(0.0)">
                                      <p:cBhvr>
                                        <p:cTn id="6" dur="29888" fill="hold"/>
                                        <p:tgtEl>
                                          <p:spTgt spid="4"/>
                                        </p:tgtEl>
                                      </p:cBhvr>
                                    </p:cmd>
                                  </p:childTnLst>
                                </p:cTn>
                              </p:par>
                            </p:childTnLst>
                          </p:cTn>
                        </p:par>
                      </p:childTnLst>
                    </p:cTn>
                  </p:par>
                </p:childTnLst>
              </p:cTn>
              <p:prevCondLst>
                <p:cond evt="onPrev" delay="0">
                  <p:tgtEl>
                    <p:sldTgt/>
                  </p:tgtEl>
                </p:cond>
              </p:prevCondLst>
              <p:nextCondLst>
                <p:cond evt="onNext" delay="0">
                  <p:tgtEl>
                    <p:sldTgt/>
                  </p:tgtEl>
                </p:cond>
              </p:nextCondLst>
            </p:seq>
            <p:audio>
              <p:cMediaNode vol="80000">
                <p:cTn id="7" fill="hold" display="0">
                  <p:stCondLst>
                    <p:cond delay="indefinite"/>
                  </p:stCondLst>
                  <p:endCondLst>
                    <p:cond evt="onStopAudio" delay="0">
                      <p:tgtEl>
                        <p:sldTgt/>
                      </p:tgtEl>
                    </p:cond>
                  </p:endCondLst>
                </p:cTn>
                <p:tgtEl>
                  <p:spTgt spid="4"/>
                </p:tgtEl>
              </p:cMediaNode>
            </p:audio>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u="sng" dirty="0"/>
              <a:t>How to change from present to past</a:t>
            </a:r>
          </a:p>
        </p:txBody>
      </p:sp>
      <p:sp>
        <p:nvSpPr>
          <p:cNvPr id="3" name="Content Placeholder 2"/>
          <p:cNvSpPr>
            <a:spLocks noGrp="1"/>
          </p:cNvSpPr>
          <p:nvPr>
            <p:ph idx="1"/>
          </p:nvPr>
        </p:nvSpPr>
        <p:spPr>
          <a:xfrm>
            <a:off x="838200" y="1825625"/>
            <a:ext cx="3323897" cy="4351338"/>
          </a:xfrm>
        </p:spPr>
        <p:txBody>
          <a:bodyPr/>
          <a:lstStyle/>
          <a:p>
            <a:pPr marL="0" indent="0">
              <a:buNone/>
            </a:pPr>
            <a:r>
              <a:rPr lang="en-GB" dirty="0"/>
              <a:t>When changing a sentence from the present to the past the main thing you have to look for is the verbs, the action words. These are the main parts of the sentence that you will be changing.</a:t>
            </a:r>
          </a:p>
        </p:txBody>
      </p:sp>
      <p:pic>
        <p:nvPicPr>
          <p:cNvPr id="6" name="Picture 5"/>
          <p:cNvPicPr>
            <a:picLocks noChangeAspect="1"/>
          </p:cNvPicPr>
          <p:nvPr/>
        </p:nvPicPr>
        <p:blipFill>
          <a:blip r:embed="rId4">
            <a:extLst>
              <a:ext uri="{BEBA8EAE-BF5A-486C-A8C5-ECC9F3942E4B}">
                <a14:imgProps xmlns:a14="http://schemas.microsoft.com/office/drawing/2010/main">
                  <a14:imgLayer r:embed="rId5">
                    <a14:imgEffect>
                      <a14:saturation sat="0"/>
                    </a14:imgEffect>
                  </a14:imgLayer>
                </a14:imgProps>
              </a:ext>
            </a:extLst>
          </a:blip>
          <a:stretch>
            <a:fillRect/>
          </a:stretch>
        </p:blipFill>
        <p:spPr>
          <a:xfrm>
            <a:off x="4162097" y="1825625"/>
            <a:ext cx="7521514" cy="4230852"/>
          </a:xfrm>
          <a:prstGeom prst="rect">
            <a:avLst/>
          </a:prstGeom>
        </p:spPr>
      </p:pic>
      <p:pic>
        <p:nvPicPr>
          <p:cNvPr id="4" name="Audio Recording 26 Jan 2021 at 17:04:30" descr="Audio Recording 26 Jan 2021 at 17:04:30">
            <a:hlinkClick r:id="" action="ppaction://media"/>
            <a:extLst>
              <a:ext uri="{FF2B5EF4-FFF2-40B4-BE49-F238E27FC236}">
                <a16:creationId xmlns:a16="http://schemas.microsoft.com/office/drawing/2014/main" id="{52F42CC1-8410-E147-993E-703CF096F426}"/>
              </a:ext>
            </a:extLst>
          </p:cNvPr>
          <p:cNvPicPr>
            <a:picLocks noChangeAspect="1"/>
          </p:cNvPicPr>
          <p:nvPr>
            <a:audioFile r:link="rId2"/>
            <p:extLst>
              <p:ext uri="{DAA4B4D4-6D71-4841-9C94-3DE7FCFB9230}">
                <p14:media xmlns:p14="http://schemas.microsoft.com/office/powerpoint/2010/main" r:embed="rId1"/>
              </p:ext>
            </p:extLst>
          </p:nvPr>
        </p:nvPicPr>
        <p:blipFill>
          <a:blip r:embed="rId6"/>
          <a:stretch>
            <a:fillRect/>
          </a:stretch>
        </p:blipFill>
        <p:spPr>
          <a:xfrm>
            <a:off x="10580974" y="365125"/>
            <a:ext cx="812800" cy="812800"/>
          </a:xfrm>
          <a:prstGeom prst="rect">
            <a:avLst/>
          </a:prstGeom>
        </p:spPr>
      </p:pic>
    </p:spTree>
    <p:extLst>
      <p:ext uri="{BB962C8B-B14F-4D97-AF65-F5344CB8AC3E}">
        <p14:creationId xmlns:p14="http://schemas.microsoft.com/office/powerpoint/2010/main" val="7082386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mediacall" presetSubtype="0" fill="hold" nodeType="clickEffect">
                                  <p:stCondLst>
                                    <p:cond delay="0"/>
                                  </p:stCondLst>
                                  <p:childTnLst>
                                    <p:cmd type="call" cmd="playFrom(0.0)">
                                      <p:cBhvr>
                                        <p:cTn id="6" dur="13696" fill="hold"/>
                                        <p:tgtEl>
                                          <p:spTgt spid="4"/>
                                        </p:tgtEl>
                                      </p:cBhvr>
                                    </p:cmd>
                                  </p:childTnLst>
                                </p:cTn>
                              </p:par>
                            </p:childTnLst>
                          </p:cTn>
                        </p:par>
                      </p:childTnLst>
                    </p:cTn>
                  </p:par>
                </p:childTnLst>
              </p:cTn>
              <p:prevCondLst>
                <p:cond evt="onPrev" delay="0">
                  <p:tgtEl>
                    <p:sldTgt/>
                  </p:tgtEl>
                </p:cond>
              </p:prevCondLst>
              <p:nextCondLst>
                <p:cond evt="onNext" delay="0">
                  <p:tgtEl>
                    <p:sldTgt/>
                  </p:tgtEl>
                </p:cond>
              </p:nextCondLst>
            </p:seq>
            <p:audio>
              <p:cMediaNode vol="80000">
                <p:cTn id="7" fill="hold" display="0">
                  <p:stCondLst>
                    <p:cond delay="indefinite"/>
                  </p:stCondLst>
                  <p:endCondLst>
                    <p:cond evt="onStopAudio" delay="0">
                      <p:tgtEl>
                        <p:sldTgt/>
                      </p:tgtEl>
                    </p:cond>
                  </p:endCondLst>
                </p:cTn>
                <p:tgtEl>
                  <p:spTgt spid="4"/>
                </p:tgtEl>
              </p:cMediaNode>
            </p:audio>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Lets try some together</a:t>
            </a:r>
          </a:p>
        </p:txBody>
      </p:sp>
      <p:sp>
        <p:nvSpPr>
          <p:cNvPr id="3" name="Content Placeholder 2"/>
          <p:cNvSpPr>
            <a:spLocks noGrp="1"/>
          </p:cNvSpPr>
          <p:nvPr>
            <p:ph idx="1"/>
          </p:nvPr>
        </p:nvSpPr>
        <p:spPr>
          <a:xfrm>
            <a:off x="838200" y="1825624"/>
            <a:ext cx="11064766" cy="4717065"/>
          </a:xfrm>
        </p:spPr>
        <p:txBody>
          <a:bodyPr>
            <a:normAutofit/>
          </a:bodyPr>
          <a:lstStyle/>
          <a:p>
            <a:pPr marL="0" indent="0">
              <a:buNone/>
            </a:pPr>
            <a:r>
              <a:rPr lang="en-GB" dirty="0"/>
              <a:t>1) The bird is flying down from up high. (The verb is </a:t>
            </a:r>
            <a:r>
              <a:rPr lang="en-GB" b="1" dirty="0"/>
              <a:t>flying)</a:t>
            </a:r>
          </a:p>
          <a:p>
            <a:pPr marL="0" indent="0">
              <a:buNone/>
            </a:pPr>
            <a:r>
              <a:rPr lang="en-GB" dirty="0"/>
              <a:t>	So we would change this verb to its past tense, which is flew. We 	would also remove the is because ‘is’ tells us it’s the present and we 	want the past.</a:t>
            </a:r>
          </a:p>
          <a:p>
            <a:pPr marL="0" indent="0">
              <a:buNone/>
            </a:pPr>
            <a:r>
              <a:rPr lang="en-GB" dirty="0"/>
              <a:t>The bird </a:t>
            </a:r>
            <a:r>
              <a:rPr lang="en-GB" b="1" dirty="0"/>
              <a:t>flew</a:t>
            </a:r>
            <a:r>
              <a:rPr lang="en-GB" dirty="0"/>
              <a:t> down from up high.</a:t>
            </a:r>
          </a:p>
          <a:p>
            <a:pPr marL="0" indent="0">
              <a:buNone/>
            </a:pPr>
            <a:endParaRPr lang="en-GB" dirty="0"/>
          </a:p>
          <a:p>
            <a:pPr marL="0" indent="0">
              <a:buNone/>
            </a:pPr>
            <a:r>
              <a:rPr lang="en-GB" dirty="0"/>
              <a:t>2) The man is chopping and banging on the great tree. (The verbs are </a:t>
            </a:r>
            <a:r>
              <a:rPr lang="en-GB" b="1" dirty="0"/>
              <a:t>chopping </a:t>
            </a:r>
            <a:r>
              <a:rPr lang="en-GB" b="1"/>
              <a:t>and banging)</a:t>
            </a:r>
            <a:endParaRPr lang="en-GB" b="1" dirty="0"/>
          </a:p>
          <a:p>
            <a:pPr marL="0" indent="0">
              <a:buNone/>
            </a:pPr>
            <a:r>
              <a:rPr lang="en-GB" b="1" dirty="0"/>
              <a:t>	</a:t>
            </a:r>
            <a:r>
              <a:rPr lang="en-GB" dirty="0"/>
              <a:t>So we change these words to their past tense.</a:t>
            </a:r>
          </a:p>
          <a:p>
            <a:pPr marL="0" indent="0">
              <a:buNone/>
            </a:pPr>
            <a:r>
              <a:rPr lang="en-GB" dirty="0"/>
              <a:t>The man </a:t>
            </a:r>
            <a:r>
              <a:rPr lang="en-GB" b="1" dirty="0"/>
              <a:t>chopped </a:t>
            </a:r>
            <a:r>
              <a:rPr lang="en-GB" dirty="0"/>
              <a:t>and </a:t>
            </a:r>
            <a:r>
              <a:rPr lang="en-GB" b="1" dirty="0"/>
              <a:t>banged</a:t>
            </a:r>
            <a:r>
              <a:rPr lang="en-GB" dirty="0"/>
              <a:t> on the great tree.</a:t>
            </a:r>
          </a:p>
        </p:txBody>
      </p:sp>
      <p:sp>
        <p:nvSpPr>
          <p:cNvPr id="4" name="Curved Right Arrow 3"/>
          <p:cNvSpPr/>
          <p:nvPr/>
        </p:nvSpPr>
        <p:spPr>
          <a:xfrm>
            <a:off x="346841" y="1825625"/>
            <a:ext cx="491359" cy="2052692"/>
          </a:xfrm>
          <a:prstGeom prst="curv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tx1"/>
              </a:solidFill>
            </a:endParaRPr>
          </a:p>
        </p:txBody>
      </p:sp>
      <p:sp>
        <p:nvSpPr>
          <p:cNvPr id="5" name="Curved Right Arrow 4"/>
          <p:cNvSpPr/>
          <p:nvPr/>
        </p:nvSpPr>
        <p:spPr>
          <a:xfrm>
            <a:off x="231227" y="4776952"/>
            <a:ext cx="491359" cy="1459896"/>
          </a:xfrm>
          <a:prstGeom prst="curv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tx1"/>
              </a:solidFill>
            </a:endParaRPr>
          </a:p>
        </p:txBody>
      </p:sp>
      <p:pic>
        <p:nvPicPr>
          <p:cNvPr id="6" name="Audio Recording 26 Jan 2021 at 17:05:10" descr="Audio Recording 26 Jan 2021 at 17:05:10">
            <a:hlinkClick r:id="" action="ppaction://media"/>
            <a:extLst>
              <a:ext uri="{FF2B5EF4-FFF2-40B4-BE49-F238E27FC236}">
                <a16:creationId xmlns:a16="http://schemas.microsoft.com/office/drawing/2014/main" id="{82CFB757-0BF7-3D48-812A-730BE7E4FDC7}"/>
              </a:ext>
            </a:extLst>
          </p:cNvPr>
          <p:cNvPicPr>
            <a:picLocks noChangeAspect="1"/>
          </p:cNvPicPr>
          <p:nvPr>
            <a:audioFile r:link="rId2"/>
            <p:extLst>
              <p:ext uri="{DAA4B4D4-6D71-4841-9C94-3DE7FCFB9230}">
                <p14:media xmlns:p14="http://schemas.microsoft.com/office/powerpoint/2010/main" r:embed="rId1"/>
              </p:ext>
            </p:extLst>
          </p:nvPr>
        </p:nvPicPr>
        <p:blipFill>
          <a:blip r:embed="rId6"/>
          <a:stretch>
            <a:fillRect/>
          </a:stretch>
        </p:blipFill>
        <p:spPr>
          <a:xfrm>
            <a:off x="10541000" y="3202482"/>
            <a:ext cx="812800" cy="812800"/>
          </a:xfrm>
          <a:prstGeom prst="rect">
            <a:avLst/>
          </a:prstGeom>
        </p:spPr>
      </p:pic>
      <p:pic>
        <p:nvPicPr>
          <p:cNvPr id="7" name="Audio Recording 26 Jan 2021 at 17:05:40" descr="Audio Recording 26 Jan 2021 at 17:05:40">
            <a:hlinkClick r:id="" action="ppaction://media"/>
            <a:extLst>
              <a:ext uri="{FF2B5EF4-FFF2-40B4-BE49-F238E27FC236}">
                <a16:creationId xmlns:a16="http://schemas.microsoft.com/office/drawing/2014/main" id="{E038D288-BE35-A94D-86D6-7F0A467DDFA8}"/>
              </a:ext>
            </a:extLst>
          </p:cNvPr>
          <p:cNvPicPr>
            <a:picLocks noChangeAspect="1"/>
          </p:cNvPicPr>
          <p:nvPr>
            <a:audioFile r:link="rId4"/>
            <p:extLst>
              <p:ext uri="{DAA4B4D4-6D71-4841-9C94-3DE7FCFB9230}">
                <p14:media xmlns:p14="http://schemas.microsoft.com/office/powerpoint/2010/main" r:embed="rId3"/>
              </p:ext>
            </p:extLst>
          </p:nvPr>
        </p:nvPicPr>
        <p:blipFill>
          <a:blip r:embed="rId6"/>
          <a:stretch>
            <a:fillRect/>
          </a:stretch>
        </p:blipFill>
        <p:spPr>
          <a:xfrm>
            <a:off x="10446062" y="5403383"/>
            <a:ext cx="812800" cy="812800"/>
          </a:xfrm>
          <a:prstGeom prst="rect">
            <a:avLst/>
          </a:prstGeom>
        </p:spPr>
      </p:pic>
    </p:spTree>
    <p:extLst>
      <p:ext uri="{BB962C8B-B14F-4D97-AF65-F5344CB8AC3E}">
        <p14:creationId xmlns:p14="http://schemas.microsoft.com/office/powerpoint/2010/main" val="42841614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mediacall" presetSubtype="0" fill="hold" nodeType="clickEffect">
                                  <p:stCondLst>
                                    <p:cond delay="0"/>
                                  </p:stCondLst>
                                  <p:childTnLst>
                                    <p:cmd type="call" cmd="playFrom(0.0)">
                                      <p:cBhvr>
                                        <p:cTn id="6" dur="21504" fill="hold"/>
                                        <p:tgtEl>
                                          <p:spTgt spid="6"/>
                                        </p:tgtEl>
                                      </p:cBhvr>
                                    </p:cmd>
                                  </p:childTnLst>
                                </p:cTn>
                              </p:par>
                            </p:childTnLst>
                          </p:cTn>
                        </p:par>
                      </p:childTnLst>
                    </p:cTn>
                  </p:par>
                  <p:par>
                    <p:cTn id="7" fill="hold">
                      <p:stCondLst>
                        <p:cond delay="indefinite"/>
                      </p:stCondLst>
                      <p:childTnLst>
                        <p:par>
                          <p:cTn id="8" fill="hold">
                            <p:stCondLst>
                              <p:cond delay="0"/>
                            </p:stCondLst>
                            <p:childTnLst>
                              <p:par>
                                <p:cTn id="9" presetID="1" presetClass="mediacall" presetSubtype="0" fill="hold" nodeType="clickEffect">
                                  <p:stCondLst>
                                    <p:cond delay="0"/>
                                  </p:stCondLst>
                                  <p:childTnLst>
                                    <p:cmd type="call" cmd="playFrom(0.0)">
                                      <p:cBhvr>
                                        <p:cTn id="10" dur="17280" fill="hold"/>
                                        <p:tgtEl>
                                          <p:spTgt spid="7"/>
                                        </p:tgtEl>
                                      </p:cBhvr>
                                    </p:cmd>
                                  </p:childTnLst>
                                </p:cTn>
                              </p:par>
                            </p:childTnLst>
                          </p:cTn>
                        </p:par>
                      </p:childTnLst>
                    </p:cTn>
                  </p:par>
                </p:childTnLst>
              </p:cTn>
              <p:prevCondLst>
                <p:cond evt="onPrev" delay="0">
                  <p:tgtEl>
                    <p:sldTgt/>
                  </p:tgtEl>
                </p:cond>
              </p:prevCondLst>
              <p:nextCondLst>
                <p:cond evt="onNext" delay="0">
                  <p:tgtEl>
                    <p:sldTgt/>
                  </p:tgtEl>
                </p:cond>
              </p:nextCondLst>
            </p:seq>
            <p:audio>
              <p:cMediaNode vol="80000">
                <p:cTn id="11" fill="hold" display="0">
                  <p:stCondLst>
                    <p:cond delay="indefinite"/>
                  </p:stCondLst>
                  <p:endCondLst>
                    <p:cond evt="onStopAudio" delay="0">
                      <p:tgtEl>
                        <p:sldTgt/>
                      </p:tgtEl>
                    </p:cond>
                  </p:endCondLst>
                </p:cTn>
                <p:tgtEl>
                  <p:spTgt spid="6"/>
                </p:tgtEl>
              </p:cMediaNode>
            </p:audio>
            <p:audio>
              <p:cMediaNode vol="80000">
                <p:cTn id="12" fill="hold" display="0">
                  <p:stCondLst>
                    <p:cond delay="indefinite"/>
                  </p:stCondLst>
                  <p:endCondLst>
                    <p:cond evt="onStopAudio" delay="0">
                      <p:tgtEl>
                        <p:sldTgt/>
                      </p:tgtEl>
                    </p:cond>
                  </p:endCondLst>
                </p:cTn>
                <p:tgtEl>
                  <p:spTgt spid="7"/>
                </p:tgtEl>
              </p:cMediaNode>
            </p:audio>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TotalTime>
  <Words>234</Words>
  <Application>Microsoft Macintosh PowerPoint</Application>
  <PresentationFormat>Widescreen</PresentationFormat>
  <Paragraphs>19</Paragraphs>
  <Slides>4</Slides>
  <Notes>0</Notes>
  <HiddenSlides>0</HiddenSlides>
  <MMClips>4</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4</vt:i4>
      </vt:variant>
    </vt:vector>
  </HeadingPairs>
  <TitlesOfParts>
    <vt:vector size="8" baseType="lpstr">
      <vt:lpstr>Arial</vt:lpstr>
      <vt:lpstr>Calibri</vt:lpstr>
      <vt:lpstr>Calibri Light</vt:lpstr>
      <vt:lpstr>Office Theme</vt:lpstr>
      <vt:lpstr>To be able to change the present to the past tense</vt:lpstr>
      <vt:lpstr>Tenses</vt:lpstr>
      <vt:lpstr>How to change from present to past</vt:lpstr>
      <vt:lpstr>Lets try some together</vt:lpstr>
    </vt:vector>
  </TitlesOfParts>
  <Company>International House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To be able to change the present to the past tense</dc:title>
  <dc:creator>Watson, Craig</dc:creator>
  <cp:lastModifiedBy>Watson, Craig</cp:lastModifiedBy>
  <cp:revision>4</cp:revision>
  <dcterms:created xsi:type="dcterms:W3CDTF">2021-01-26T11:06:51Z</dcterms:created>
  <dcterms:modified xsi:type="dcterms:W3CDTF">2021-01-26T17:05:46Z</dcterms:modified>
</cp:coreProperties>
</file>