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Action1.xml" ContentType="application/vnd.ms-office.inkAction+xml"/>
  <Override PartName="/ppt/notesSlides/notesSlide7.xml" ContentType="application/vnd.openxmlformats-officedocument.presentationml.notesSlide+xml"/>
  <Override PartName="/ppt/ink/inkAction2.xml" ContentType="application/vnd.ms-office.inkAction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57" r:id="rId5"/>
    <p:sldId id="261" r:id="rId6"/>
    <p:sldId id="262" r:id="rId7"/>
    <p:sldId id="266" r:id="rId8"/>
    <p:sldId id="259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99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19T19:08:01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7849">
    <iact:property name="dataType"/>
    <iact:actionData xml:id="d0">
      <inkml:trace xmlns:inkml="http://www.w3.org/2003/InkML" xml:id="stk0" contextRef="#ctx0" brushRef="#br0">5171 6753 24575 0,'0'0'0'5</inkml:trace>
    </iact:actionData>
  </iact:action>
  <iact:action type="add" startTime="9280">
    <iact:property name="dataType"/>
    <iact:actionData xml:id="d1">
      <inkml:trace xmlns:inkml="http://www.w3.org/2003/InkML" xml:id="stk1" contextRef="#ctx0" brushRef="#br0">7340 6795 24575 0,'23'0'0'13,"15"0"0"1,-34 0 0 0,33 0 0 0,-32-19 0 0,32 14 0 0,-14-13 0 0,0 18 0 0,14 0 0 0,-13 0 0 0,17 0 0-1,-18 0 0 1,14 0 0 0,-13 0 0 0,17 0 0 0,-17 0 0 0,13 0 0 0,-14 0 0 0,18-19 0 0,-17 15 0 0,13-15 0 0,-14 19 0-1,19 0 0 1,-1 0 0 0,1 0 0 0,0 0 0 0,-1 0 0 0,-17-18 0 0,13 13 0 0,-14-13 0 0,19 18 0 0,-1 0 0-1,1 0 0 1,-19-19 0 0,14 14 0 0,-32-13 0 0,32 18 0 0,-14 0 0 0,19 0 0 0,-1 0 0 0,1 0 0 0,-19 0 0 0,14 0 0-1,-13 0 0 1,17 0 0 0,1 0 0 0,-19 0 0 0,14 0 0 0,-14 0 0 0,1 0 0 0,13 0 0 0,-14 0 0 0,0 0 0-1,-4 0 0 1,-1 0 0 0,-13 0 0 0,13 0 0 0,1 0 0 0,-15 0 0 0,34 0 0 0,-34 0 0 0,15 0 0 0,-1 0 0 0,-13 0 0-1,13 0 0 1,-18 0 0 0,19 0 0 0,-14 0 0 0,13 0 0 0,-18 0 0 0,19 0 0 0,-15 0 0 0,33 0 0 0,-32 0 0-1,14 0 0 1,-19 0 0 0,18 0 0 0,-13 0 0 0,13 0 0 0,-18 0 0 0,19 0 0 0,-15 0 0 0,15 0 0 0,-19 0 0 0</inkml:trace>
    </iact:actionData>
  </iact:action>
  <iact:action type="add" startTime="12917">
    <iact:property name="dataType"/>
    <iact:actionData xml:id="d2">
      <inkml:trace xmlns:inkml="http://www.w3.org/2003/InkML" xml:id="stk2" contextRef="#ctx0" brushRef="#br0">22105 11255 24575 0,'0'0'0'37</inkml:trace>
    </iact:actionData>
  </iact:action>
  <iact:action type="add" startTime="13884">
    <iact:property name="dataType"/>
    <iact:actionData xml:id="d3">
      <inkml:trace xmlns:inkml="http://www.w3.org/2003/InkML" xml:id="stk3" contextRef="#ctx0" brushRef="#br0">23481 11297 24575 0,'0'0'0'5</inkml:trace>
    </iact:actionData>
  </iact:action>
  <iact:action type="add" startTime="14799">
    <iact:property name="dataType"/>
    <iact:actionData xml:id="d4">
      <inkml:trace xmlns:inkml="http://www.w3.org/2003/InkML" xml:id="stk4" contextRef="#ctx0" brushRef="#br0">25400 11130 24575 0,'83'18'0'22,"1"-13"0"0,-20 14 0 0,34-19 0 1,-29 0 0-1,33 0 0 0,-18 0 0 0,18 0 0 1,-14 0 0-1,-27 0 0 0,-2 0 0 0,11 0 0 1,45 0 0-1,-45 0 0 0,32 0 0 0,-19 0 0 1,19-19 0-1,-32 14 0 0,46-13 0 1,-47 18 0-1,15 0 0 0,-6-19 0 0,-13 15 0 1,19-15 0-1,-1 1 0 0,1 13 0 0,-1-14 0 1,-18 19 0-1,14 0 0 0,-15 0 0 0,20 0 0 1,-1 0 0-1,-18-18 0 0,14 13 0 0,-14-13 0 1,18 18 0-1,-18 0 0 0,14 0 0 1,-14 0 0-1,0 0 0 0,-5 0 0 0,-18 0 0 1,18 0 0-1,-32 0 0 0,27 0 0 0,-32 0 0 1,1-19 0-1,-6 15 0 0,1-15 0 0,-15 19 0 1,15 0 0-1,-19 0 0 0,0 0 0 1</inkml:trace>
    </iact:actionData>
  </iact:action>
  <iact:action type="add" startTime="19283">
    <iact:property name="dataType"/>
    <iact:actionData xml:id="d5">
      <inkml:trace xmlns:inkml="http://www.w3.org/2003/InkML" xml:id="stk5" contextRef="#ctx0" brushRef="#br0">8258 17591 24575 0,'0'0'0'5</inkml:trace>
    </iact:actionData>
  </iact:action>
  <iact:action type="add" startTime="20225">
    <iact:property name="dataType"/>
    <iact:actionData xml:id="d6">
      <inkml:trace xmlns:inkml="http://www.w3.org/2003/InkML" xml:id="stk6" contextRef="#ctx0" brushRef="#br0">9884 17466 24575 0,'79'0'0'22,"9"0"0"0,-9 9 0 0,4 1-1125 0,-16-8 1 0,1 0 1124 0,21 8 0 0,3-1 0 0,-9-8 0 0,0-2 0 0,3 1 0 0,0 0 0 0,7 0 0 0,-1 0 0 0,-6 0 0 0,-5 0 0 0,-15 0 0 1,-2 0 0-1,6 0 0 0,-1 0 103 0,37 0-103 0,-44 0 0 0,2 0 0 0,-1 0 0 0,-1 0 0 0,44 0 0 0,-4 0 515 0,-18 0-515 0,-19 0 0 0,-5 0 0 0,0 0 1128 0,-14 0-1128 0,-4 0 503 0,-5 0-503 1,-32 0 0-1,32 0 0 0,-33 0 0 0,34 0 0 0,-15-19 0 0,0 15 0 0,14-15 0 0,-32 19 0 0,32 0 0 0,-33 0 0 0,15 0 0 0,-1 0 0 0,-13 0 0 0,14 0 0 0,-19 0 0 0,0 0 0 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19T18:53:09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6024">
    <iact:property name="dataType"/>
    <iact:actionData xml:id="d0">
      <inkml:trace xmlns:inkml="http://www.w3.org/2003/InkML" xml:id="stk0" contextRef="#ctx0" brushRef="#br0">5210 1265 24575 0,'-21'0'0'15,"4"0"0"1,17 0 0 0,-17 0 0 0,13 0 0 0,-30 0 0 0,29 0 0 0,-12 0 0 0,17 0 0 0,-17 0 0 0,13 0 0 0,-13 0 0 0,17 17 0 0,-17-13 0 0,13 13 0 0,-13-17 0 0,17 0 0 0,-17 0 0 0,12 0 0 0,-12 0 0 0,17 0 0 0,-17 0 0 0,13 0 0 0,-13 17 0-1,17-12 0 1,-17 12 0 0,13-17 0 0,-13 0 0 0,0 0 0 0,12 0 0 0,-12 0 0 0,17 0 0 0,0 0 0 0,-17 0 0 0,13 17 0 0,-13-13 0 0,17 13 0 0,0-17 0 0,-17 0 0 0,13 17 0 0,-13-13 0 0,0 13 0 0,13 0 0 0,-13-12 0 0,17 12 0 0,0-17 0 0,0 17 0-1,-17-13 0 1,12 13 0 0,-12 0 0 0,17-13 0 0,0 13 0 0,0 0 0 0,-17-13 0 0,13 14 0 0,-13-18 0 0,17 17 0 0,0-13 0 0,0 13 0 0,0-17 0 0,0 17 0 0,0-13 0 0,0 13 0 0,0-17 0 0,0 0 0 0,0 17 0 0,0-13 0 0,0 14 0 0,0-18 0 0,0 17 0-1,0-13 0 1,0 13 0 0,-17-17 0 0,13 17 0 0,-13-13 0 0,17 13 0 0,0 0 0 0,0-13 0 0,0 14 0 0,0-1 0 0,0-13 0 0,0 13 0 0,0-17 0 0,0 0 0 0,0 17 0 0,0-13 0 0,0 13 0 0,0-17 0 0,0 17 0 0,0-13 0 0,0 13 0 0,0-17 0 0,0 18 0-1,0-14 0 1,0 13 0 0,0-17 0 0,0 17 0 0,0-13 0 0,0 13 0 0,0-17 0 0,0 17 0 0,0-13 0 0,0 13 0 0,0-17 0 0,17 0 0 0,-13 0 0 0,13 0 0 0,-17 18 0 0,0-14 0 0,0 13 0 0,17-17 0 0,-13 0 0 0,13 0 0 0,-17 0 0 0,0 0 0 0,17 0 0 0,-12 17 0-1,12-13 0 1,-17 13 0 0,0-17 0 0,17 0 0 0,-13 0 0 0,13 0 0 0,-17 0 0 0,0 0 0 0,17 0 0 0,-13 0 0 0,13 0 0 0,-17 17 0 0,17-13 0 0,-13 13 0 0,13-17 0 0,-17 0 0 0,17 0 0 0,-12 0 0 0,12 0 0 0,-17 0 0 0,17 0 0 0,-13 0 0 0,13 0 0-1,-17 0 0 1,0 0 0 0,17 0 0 0,-13 0 0 0,13 0 0 0,-17 0 0 0,17 0 0 0,-12 0 0 0,12 0 0 0,-17 0 0 0,17 0 0 0,-13 0 0 0,13 0 0 0,-17 0 0 0,17 0 0 0,-13 0 0 0,13 0 0 0,-17 0 0 0,17 0 0 0,-12 0 0 0,12 0 0 0,-17 0 0 0,0 0 0-1,17-17 0 1,-13 13 0 0,13-13 0 0,-17 17 0 0,0 0 0 0,0-17 0 0,0 13 0 0,0-13 0 0,0 17 0 0,0-17 0 0,0 13 0 0,17-31 0 0,-13 31 0 0,13-30 0 0,-17 30 0 0,0-30 0 0,0 30 0 0,0-31 0 0,0 31 0 0,0-13 0 0,0 0 0 0,0 13 0 0,0-13 0-1,0 0 0 1,0 13 0 0,17-31 0 0,-12 31 0 0,12-13 0 0,-17 17 0 0,0-17 0 0,0 13 0 0,0-13 0 0,0 0 0 0,0 13 0 0,0-13 0 0,0-1 0 0,0 14 0 0,0-13 0 0,0 17 0 0,0-17 0 0,0 13 0 0,0-30 0 0,0 30 0 0,0-13 0 0,0-1 0 0,0 14 0-1,0-13 0 1,0 0 0 0,0 13 0 0,0-13 0 0,0 17 0 0,0-17 0 0,0 13 0 0,0-13 0 0,0 17 0 0,0-17 0 0,0 12 0 0,0-12 0 0,0 17 0 0,0-17 0 0,0 13 0 0,0-13 0 0,0 17 0 0,0-17 0 0,0 13 0 0,0-13 0 0,0 17 0 0,0-17 0 0,0 12 0 0,0 22 0-1,0-8 0 1,0 25 0 0,0-34 0 0,0 17 0 0,0-13 0 0,0 30 0 0,0-29 0 0,0 12 0 0,0-17 0 0,0 17 0 0,0-13 0 0,0 13 0 0,0 0 0 0,0-13 0 0,0 13 0 0,0-17 0 0,0 17 0 0,0-13 0 0,0 14 0 0,0-18 0 0,0 17 0 0,0-13 0 0,0 13 0-1,0-17 0 1,0 17 0 0,0-13 0 0,0 13 0 0,0 0 0 0,0-13 0 0,0 14 0 0,0-18 0 0,0 17 0 0,0-13 0 0,0 13 0 0,0-17 0 0,0 17 0 0,0-13 0 0,0 13 0 0,0-17 0 0,0 0 0 0,0 17 0 0,0-13 0 0,0 14 0 0,0-18 0 0,0 17 0 0,0-13 0-1,17 13 0 1,-13-17 0 0,13 17 0 0,-17-13 0 0,0 13 0 0,0 0 0 0,0-13 0 0,0 13 0 0,0-17 0 0,0 18 0 0,0-14 0 0,0 13 0 0,0-17 0 0,0 0 0 0,0 17 0 0,0-13 0 0,0 13 0 0,17-17 0 0,-13 0 0 0,13 17 0 0,-17-13 0 0,0 13 0 0,0-17 0-1,0 0 0 1,0 18 0 0,0-14 0 0,0 13 0 0,0-17 0 0,17 0 0 0,-13 0 0 0,13 17 0 0,-17-13 0 0,18 13 0 0,-14-17 0 0,13 0 0 0,-17 0 0 0,0 0 0 0,0 17 0 0,17-13 0 0,-13 13 0 0,13-17 0 0,-17 0 0 0,17 0 0 0,-13 0 0 0,13 0 0 0,-17 0 0-1,0 0 0 1,17 0 0 0,-12-17 0 0,12 13 0 0,-17-13 0 0,0 17 0 0,0-17 0 0,0 13 0 0,0-13 0 0,0 17 0 0,0 0 0 0,17 0 0 0,-13-17 0 0,13 13 0 0,-17-14 0 0,0 18 0 0,0-17 0 0,17 13 0 0,-13-13 0 0,13 17 0 0,-17 0 0 0,0 0 0 0,0 0 0 0</inkml:trace>
    </iact:actionData>
  </iact:action>
  <iact:action type="add" startTime="23178">
    <iact:property name="dataType"/>
    <iact:actionData xml:id="d1">
      <inkml:trace xmlns:inkml="http://www.w3.org/2003/InkML" xml:id="stk1" contextRef="#ctx0" brushRef="#br0">5747 1342 24575 0,'0'21'0'12,"0"-4"0"1,0 0 0 0,0-13 0 0,0 13 0 0,0-17 0 0,0 17 0 0,0-12 0 0,0 12 0 0,0 0 0 0,0-13 0 0,0 30 0 0,0-30 0 0,0 13 0 0,0 0 0 0,0-13 0 0,0 14 0 0,0-1 0 0,0-13 0 0,0 13 0 0,0-17 0 0,0 17 0 0,0-13 0 0,0 30 0 0,0-30 0 0,0 14 0 0,0-1 0 0,0-13 0 0,0 13 0 0,0-17 0 0,0 17 0 0,0-13 0 0,0 13 0 0,0-17 0 0,17 0 0 0,-13 17 0 0,13-13 0 0,-17 14 0 0,0-18 0 0,0 0 0 0,0 17 0 0,0-13 0 0,0 13 0 0,0-17 0 0,0 17 0 0,0-13 0 0,0 13 0 0,0 0 0 0,0-13 0 0,0 13 0 0,0 1 0 0,0-14 0 0,0 30 0 0,0-30 0 0,0 13 0 0,17 0 0 0,-13-13 0 0,13 13 0 0,-17-17 0 0,0 18 0 0,0-14 0 0,0 13 0 0,0-17 0 0,0 17 0-1,0-13 0 1,0 13 0 0,17-17 0 0,-12 0 0 0,12 17 0 0,-17-13 0 0,0 13 0 0,0-17 0 0,0 18 0 0,0-14 0 0,17 13 0 0,-13-17 0 0,13 0 0 0,-17 0 0 0,0 0 0 0,17 17 0 0,-13-13 0 0,13 13 0 0,-17-17 0 0,0 0 0 0,17 0 0 0,-13 0 0 0,13 0 0 0,-17 0 0 0,17 0 0 0,-12 0 0 0,12 0 0 0,-17 0 0 0,17 0 0 0,-13 0 0 0,13 0 0 0,-17 0 0 0,17 0 0 0,-13 0 0 0,13 0 0 0,-17 0 0 0,17 0 0 0,-12 0 0 0,12 0 0 0,-17 0 0 0,0-17 0 0,0 13 0 0,0-13 0 0,17 17 0 0,-13 0 0 0,13 0 0 0,-17 0 0 0,0-17 0 0,17 13 0 0,-13-14 0 0,13 18 0 0,-17 0 0 0,0-17 0 0,0 13 0 0,0-13 0 0,0 0 0 0,0 13 0 0,0-13 0 0,0 0 0 0,0 13 0 0,17-14 0 0,-12 1 0 0,12 13 0 0,-17-30 0-1,0 30 0 1,0-30 0 0,0 30 0 0,0-31 0 0,0 31 0 0,0-13 0 0,0 17 0 0,0-17 0 0,0 13 0 0,0-13 0 0,0 17 0 0,0 0 0 0,0-17 0 0,0 13 0 0,0-13 0 0,0 17 0 0,0-18 0 0,0 14 0 0,0-30 0 0,0 30 0 0,17-13 0 0,-13 17 0 0,13-17 0 0,-17 13 0 0,0-13 0 0,0-1 0 0,0 14 0 0,0-13 0 0,0 0 0 0,0 13 0 0,0-13 0 0,0 0 0 0,0 13 0 0,0-13 0 0,0-1 0 0,0 14 0 0,0-13 0 0,0 0 0 0,0 13 0 0,0-13 0 0,0 17 0 0,0-17 0 0,0 13 0 0,0-13 0 0,0 17 0 0,0-17 0 0,0 12 0 0,0-12 0 0,0 17 0 0,0-17 0 0,0 13 0 0,0-13 0 0,0 17 0 0,0-17 0 0,0 13 0 0,0-13 0 0,0 17 0 0,0-17 0 0,0 12 0 0,0-12 0 0,0 17 0 0,0-17 0 0,0 13 0 0,0-13 0-1,0 17 0 1,0 0 0 0,0 17 0 0,0-13 0 0,0 13 0 0,0-17 0 0,0 17 0 0,0-12 0 0,0 12 0 0,0 0 0 0,0-13 0 0,0 13 0 0,0-17 0 0,0 0 0 0,0 17 0 0,0-13 0 0,0 13 0 0,0 0 0 0,0-12 0 0,0 12 0 0,0-17 0 0,0 0 0 0,0 17 0 0,0-13 0 0,0 13 0 0,17-17 0 0,-13 17 0 0,13-13 0 0,-17 13 0 0,0-17 0 0,0 0 0 0,0 17 0 0,0-13 0 0,0 14 0 0,0-18 0 0,0 17 0 0,17-13 0 0,-12 13 0 0,12-17 0 0,-17 17 0 0,0-13 0 0,0 13 0 0,0-17 0 0,0 17 0 0,0-13 0 0,0 14 0 0,0-18 0 0,0 17 0 0,0-13 0 0,0 13 0 0,0 0 0 0,0-13 0 0,0 30 0 0,0-30 0 0,0 14 0 0,17-18 0 0,-13 17 0 0,13-13 0 0,-17 13 0 0,0 0 0 0,0-13 0 0,0 13 0 0,0 0 0 0,0 4 0-1,0 1 0 1,0-5 0 0,0 0 0 0,0-13 0 0,0 13 0 0,0 0 0 0,0-13 0 0,0 13 0 0,0 1 0 0,0-14 0 0,0 13 0 0,0-17 0 0,0 17 0 0,0-13 0 0,0 13 0 0,0-17 0 0,0 0 0 0,0 17 0 0,-17-13 0 0,13 13 0 0,-13-17 0 0,17 18 0 0,0-14 0 0,0 13 0 0,0-17 0 0,0 17 0 0,0-13 0 0,0 13 0 0,0-17 0 0,0 17 0 0,0-13 0 0,0 13 0 0,0 1 0 0,0-14 0 0,0 13 0 0,0 0 0 0,0-13 0 0,-17 13 0 0,12 0 0 0,-12-13 0 0,17 13 0 0,0 0 0 0,0-12 0 0,0 12 0 0,0 0 0 0,0-13 0 0,0 13 0 0,0-17 0 0,0 17 0 0,0-13 0 0,0 13 0 0,0-17 0 0,0 17 0 0,0-12 0 0,0 12 0 0,0-17 0 0,0 17 0 0,0-13 0 0,0 13 0 0,0-17 0 0,0 17 0 0,0-13 0 0,0 13 0 0,0 0 0-1,0-12 0 1,-17 29 0 0,13-30 0 0,-13 30 0 0,17-30 0 0,0 13 0 0,0-17 0 0,0 17 0 0,0-12 0 0,0 12 0 0,0-17 0 0,0 17 0 0,0-13 0 0,0 30 0 0,0-30 0 0,0 13 0 0,0-17 0 0,0 17 0 0,0-12 0 0,0 29 0 0,0-30 0 0,0 30 0 0,0-30 0 0,0 13 0 0,0-17 0 0,0 17 0 0,0-12 0 0,0 12 0 0,0-17 0 0,0 17 0 0,0-13 0 0,0 13 0 0,0-17 0 0,0 17 0 0,0-13 0 0,0 13 0 0,0-17 0 0,0 17 0 0,0-12 0 0,-17 12 0 0,13-17 0 0,-13 17 0 0,17-13 0 0,0 13 0 0,0-17 0 0,-17 17 0 0,12-13 0 0,-12 30 0 0,17-29 0 0,-17 29 0 0,13-30 0 0,-13 30 0 0,0-30 0 0,13 13 0 0,-13-17 0 0,17 17 0 0,0-12 0 0,0 12 0 0,-17-17 0 0,12 0 0 0,-12 0 0 0,17 17 0 0,-17-13 0 0,13 13 0-1,-13-17 0 1,0 0 0 0,13 0 0 0,-13 0 0 0,17 0 0 0,-17 0 0 0,12 0 0 0,-12 0 0 0,0 0 0 0,13 0 0 0,-13 0 0 0,17 0 0 0,-17 0 0 0,13 0 0 0,-13 0 0 0,0 0 0 0,13 0 0 0,-13 0 0 0,0 0 0 0,12 0 0 0,-12-17 0 0,0 13 0 0,13-30 0 0,-13 29 0 0,0-12 0 0,13 0 0 0,-13 13 0 0,0-13 0 0,12 17 0 0,-12-17 0 0,17 13 0 0,-17-13 0 0,13 17 0 0,-13-17 0 0,17 12 0 0,0-12 0 0,-17 0 0 0,13 13 0 0,-13-13 0 0,17 17 0 0,0-17 0 0,0 13 0 0,0-13 0 0,0 17 0 0,0-17 0 0,0 12 0 0,0-12 0 0,0 17 0 0,0-17 0 0,0 13 0 0,0-13 0 0,0 17 0 0,0-17 0 0,0 13 0 0,0-13 0 0,0 17 0 0,0-17 0 0,0 12 0 0,0-29 0 0,0 30 0 0,0-13 0 0,0 17 0 0,0 0 0 0</inkml:trace>
    </iact:actionData>
  </iact:action>
  <iact:action type="add" startTime="34043">
    <iact:property name="dataType"/>
    <iact:actionData xml:id="d2">
      <inkml:trace xmlns:inkml="http://www.w3.org/2003/InkML" xml:id="stk2" contextRef="#ctx0" brushRef="#br0">8275 1380 24575 0,'-38'-21'0'14,"17"-13"0"0,-14 29 0 1,31-29 0-1,-30 30 0 1,30-13 0-1,-30 0 0 0,30 13 0 1,-13-13 0-1,17 17 0 1,-17 0 0-1,12 0 0 0,-12 0 0 1,0 0 0-1,13-17 0 1,-13 12 0-1,0-12 0 0,13 17 0 1,-13 0 0-1,17 0 0 1,-17 0 0-1,12 0 0 0,-12 0 0 1,17 0 0-1,-17 0 0 1,13 0 0-1,-13 0 0 0,17 0 0 1,-17 17 0-1,13-12 0 1,-13 12 0-1,17-17 0 0,0 0 0 1,-17 0 0-1,12 0 0 1,-12 0 0-1,17 0 0 0,-17 17 0 1,13-13 0-1,-13 13 0 1,17-17 0-1,0 17 0 1,-17-13 0-1,13 13 0 0,-13-17 0 1,17 0 0-1,0 17 0 1,0-12 0-1,0 12 0 0,0-17 0 1,-17 17 0-1,12-13 0 1,-12 30 0-1,17-30 0 0,0 30 0 1,0-29 0-1,0 12 0 1,0-17 0-1,0 17 0 0,0-13 0 1,0 13 0-1,0 0 0 1,-17-13 0-1,13 30 0 0,-13-30 0 1,17 14 0-1,0-1 0 1,0-13 0-1,0 13 0 0,0-17 0 1,0 17 0-1,0-13 0 1,0 13 0-1,0-17 0 0,0 17 0 1,0-13 0-1,0 14 0 1,0-18 0-1,0 17 0 1,0-13 0-1,0 30 0 0,0-30 0 1,0 13 0-1,0 0 0 1,0-13 0-1,0 14 0 0,0-18 0 1,0 17 0-1,0-13 0 1,0 13 0-1,0-17 0 0,0 17 0 1,0-13 0-1,0 13 0 1,0-17 0-1,0 17 0 0,0-13 0 1,0 13 0-1,0-17 0 1,0 18 0-1,0-14 0 0,17 13 0 1,-13-17 0-1,13 17 0 1,-17-13 0-1,0 13 0 0,0-17 0 1,0 17 0-1,0-13 0 1,0 13 0-1,0-17 0 0,0 0 0 1,17 0 0-1,-12 18 0 1,12-14 0-1,-17 13 0 1,0-17 0-1,0 17 0 0,17-13 0 1,-13 13 0-1,13-17 0 1,-17 17 0-1,0-13 0 0,0 13 0 1,0-17 0-1,0 18 0 1,0-14 0-1,17 13 0 0,-13-17 0 1,13 0 0-1,-17 0 0 1,0 17 0-1,17-13 0 0,-12 13 0 1,12-17 0-1,-17 0 0 1,17 0 0-1,-13 0 0 0,13 0 0 1,-17 0 0-1,17 0 0 1,-13 0 0-1,13 0 0 0,-17 0 0 1,17 0 0-1,-12 0 0 1,12 0 0-1,-17 0 0 0,17 0 0 1,-13 0 0-1,13 0 0 1,-17 0 0-1,17 0 0 1,-13 0 0-1,13 0 0 0,-17 0 0 1,17 0 0-1,-12 0 0 1,12 0 0-1,-17 0 0 0,17 0 0 1,-13 0 0-1,13 0 0 1,-17-17 0-1,0 13 0 0,0-13 0 1,17 17 0-1,-13 0 0 1,13-17 0-1,-17 13 0 0,0-14 0 1,0 18 0-1,17 0 0 1,-13-17 0-1,13 13 0 0,-17-13 0 1,0 17 0-1,0-17 0 1,0 13 0-1,0-13 0 0,0 0 0 1,0 13 0-1,0-31 0 1,0 31 0-1,0-30 0 0,18 30 0 1,-14-13 0-1,13 17 0 1,-17-17 0-1,0 13 0 1,0-14 0-1,0 18 0 0,0-17 0 1,0 13 0-1,0-13 0 1,0 0 0-1,0 13 0 0,0-13 0 1,0 0 0-1,0 13 0 1,0-13 0-1,0-1 0 0,0 14 0 1,0-13 0-1,0 17 0 1,0-17 0-1,0 13 0 0,0-13 0 1,0 17 0-1,0-17 0 1,0 13 0-1,0-13 0 0,0 17 0 1,0-18 0-1,0 14 0 1,0-30 0-1,0 30 0 0,0-13 0 1,0 0 0-1,0 13 0 1,0-13 0-1,0 17 0 0,0-18 0 1,0 14 0-1,0-13 0 1,0 0 0-1,0 13 0 1,0-13 0-1,0 17 0 0,0-17 0 1,0 13 0-1,0-30 0 1,0 29 0-1,0-12 0 0,0 17 0 1,0-17 0-1,0 13 0 1,0-13 0-1,0 17 0 0,0-17 0 1,0 13 0-1,0-13 0 1,0 0 0-1,0 12 0 0,0-12 0 1,0 17 0-1,0-17 0 1,0 47 0-1,0-39 0 0,0 44 0 1,0-35 0-1,0 17 0 1,0-13 0-1,0 13 0 0,0 0 0 1,0-13 0-1,0 30 0 1,0-29 0-1,0 29 0 0,0-30 0 1,0 30 0-1,0-30 0 1,0 13 0-1,0 0 0 1,0-13 0-1,0 14 0 0,0-1 0 1,0-13 0-1,0 13 0 1,0-17 0-1,0 17 0 0,0-13 0 1,0 13 0-1,0-17 0 1,0 17 0-1,0-13 0 0,0 14 0 1,0-18 0-1,0 17 0 1,0-13 0-1,0 13 0 0,0-17 0 1,0 0 0-1,0 17 0 1,0-13 0-1,0 13 0 0,0-17 0 1,0 0 0-1,0 17 0 1,0-13 0-1,0 14 0 0,0-18 0 1,0 17 0-1,17-13 0 1,-13 13 0-1,13-17 0 0,-17 17 0 1,0-13 0-1,0 13 0 1,0-17 0-1,0 17 0 1,0-13 0-1,0 13 0 0,0-17 0 1,0 0 0-1,0 18 0 1,17-14 0-1,-13 13 0 0,13-17 0 1,-17 0 0-1,0 17 0 1,0-13 0-1,0 13 0 0,0-17 0 1,0 17 0-1,0-13 0 1,0 13 0-1,17-17 0 0,-12 0 0 1,12 18 0-1,-17-14 0 1,0 13 0-1,0-17 0 0,0 0 0 1,17 0 0-1,-13 17 0 1,13-13 0-1,-17 13 0 0,0-17 0 1,0 0 0-1,17 0 0 1,-13 0 0-1,13 17 0 0,-17-13 0 1,0 13 0-1,17-17 0 1,-12 0 0-1,12 0 0 1,-17 0 0-1,17 0 0 0,-13 0 0 1,13 0 0-1,-17 0 0 1,17 0 0-1,-13 0 0 0,13 0 0 1,-17 0 0-1,17 0 0 1,-12 0 0-1,12-17 0 0,-17 13 0 1,0-13 0-1,0 17 0 1,0-17 0-1,0 13 0 0,0-13 0 1,0 17 0-1,17 0 0 1,-13-17 0-1,13 13 0 0,-17-14 0 1,0 1 0-1,0 13 0 1,0-30 0-1,0 30 0 0,0-13 0 1,0 0 0-1,0 13 0 1,0-14 0-1,0 1 0 0,0 13 0 1,0-13 0-1,0 0 0 1,0 13 0-1,0-13 0 1</inkml:trace>
    </iact:actionData>
  </iact:action>
  <iact:action type="add" startTime="40675">
    <iact:property name="dataType"/>
    <iact:actionData xml:id="d3">
      <inkml:trace xmlns:inkml="http://www.w3.org/2003/InkML" xml:id="stk3" contextRef="#ctx0" brushRef="#br0">8965 1495 24575 0,'0'38'0'13,"0"1"0"1,0-18 0-1,0-4 0 1,17 0 0 0,-13-13 0-1,13 13 0 1,-17 0 0 0,0-13 0-1,0 14 0 1,0-18 0 0,0 17 0-1,0-13 0 1,17 13 0 0,-13-17 0-1,13 17 0 1,-17-13 0 0,0 30 0-1,0-30 0 1,0 14 0-1,0-1 0 1,0-13 0 0,0 30 0-1,0-30 0 1,0 30 0 0,0-30 0-1,0 13 0 1,0 1 0 0,0-14 0-1,0 30 0 1,0-30 0 0,0 30 0-1,0-30 0 1,0 31 0 0,17-31 0-1,-12 30 0 1,12-30 0 0,-17 30 0-1,0-30 0 1,0 13 0-1,0 1 0 1,0-14 0 0,17 13 0-1,-13 0 0 1,13-13 0 0,-17 13 0-1,0-17 0 1,0 17 0 0,0-13 0-1,0 13 0 1,0-17 0 0,0 0 0-1,17 0 0 1,-13 0 0 0,13 18 0-1,-17-14 0 1,0 13 0 0,0-17 0-1,0 0 0 1,17 0 0-1,-12 0 0 1,12 0 0 0,-17 0 0-1,0 0 0 1,17 0 0 0,-13 17 0-1,13-13 0 1,-17 13 0 0,17-17 0-1,-13 0 0 1,13 0 0 0,-17 0 0-1,17 0 0 1,-13 0 0 0,14 0 0-1,-18 0 0 1,17 0 0 0,-13-17 0-1,13 13 0 1,-17-13 0-1,0 17 0 1,0 0 0 0,17-17 0-1,-13 13 0 1,13-14 0 0,-17 18 0-1,0-17 0 1,0 13 0 0,0-13 0-1,0 17 0 1,17 0 0 0,-13-17 0-1,13-4 0 1,-17 0 0 0,0 3 0-1,0 1 0 1,17 13 0 0,-12-30 0-1,12 30 0 1,-17-13 0-1,0 0 0 1,0 13 0 0,0-14 0-1,0 1 0 1,0 13 0 0,0-13 0-1,0 17 0 1,0-17 0 0,0 13 0-1,0-13 0 1,17 0 0 0,-13 13 0-1,13-31 0 1,-17 31 0 0,0-13 0-1,0 0 0 1,0 13 0 0,0-13 0-1,0 17 0 1,0-17 0-1,0 13 0 1,0-13 0 0,0 17 0-1,0-18 0 1,0 14 0 0,0-13 0-1,0 17 0 1,0-17 0 0,0 13 0-1,0-13 0 1,0 17 0 0,0-17 0-1,0 13 0 1,0-13 0 0,0 17 0-1,0-18 0 1,0 14 0 0,0-13 0-1,0 17 0 1,0-17 0-1,0 13 0 1,0-13 0 0,0 17 0-1,0-17 0 1,0 13 0 0,0-13 0-1,0 17 0 1,0-18 0 0,0 14 0-1,0-13 0 1,0 17 0 0,0-17 0-1,0 13 0 1,0-13 0 0,0 0 0-1,0-4 0 1,0-1 0-1,0 5 0 1,0 0 0 0,0 13 0-1,0-30 0 1,0 30 0 0,0-13 0-1,0 17 0 1,0-17 0 0,0 12 0-1,0-12 0 1,0 34 0 0,0-12 0-1,0 12 0 1,0 0 0 0,0-13 0-1,0 30 0 1,0-30 0 0,0 30 0-1,0-29 0 1,0 29 0-1,0-30 0 1,0 30 0 0,0-30 0-1,0 13 0 1,0 0 0 0,0-13 0-1,0 31 0 1,0-31 0 0,17 30 0-1,-13-30 0 1,13 13 0 0,-17 0 0-1,0-13 0 1,0 31 0 0,0-31 0-1,0 13 0 1,0 0 0 0,0-13 0-1,0 13 0 1,0-17 0-1,0 17 0 1,0-13 0 0,0 14 0-1,0-18 0 1,0 17 0 0,0-13 0-1,0 30 0 1,0-30 0 0,0 13 0-1,0-17 0 1,0 17 0 0,0-13 0-1,0 13 0 1,0-17 0 0,0 18 0-1,0-14 0 1,0 13 0 0,0-17 0-1,0 17 0 1,0-13 0-1,0 13 0 1,17 0 0 0,-12-13 0-1,12 13 0 1,-17-17 0 0,0 18 0-1,0-14 0 1,0 13 0 0,0-17 0-1,0 17 0 1,0 4 0 0,0 0 0-1,0-4 0 1,0 1 0 0,0-14 0-1,0 30 0 1,0-30 0 0,0 13 0-1,0 0 0 1,0-13 0-1,0 13 0 1,0 1 0 0,0-14 0-1,0 13 0 1,0 0 0 0,0-13 0-1,0 30 0 1,0-30 0 0,0 30 0-1,0-29 0 1,0 29 0 0,0-30 0-1,0 13 0 1,0 0 0 0,0-13 0-1,0 13 0 1,0 0 0 0,0-12 0-1,0 29 0 1,0-30 0-1,0 13 0 1,0 0 0 0,0-13 0-1,0 13 0 1,0 0 0 0,0-12 0-1,0 29 0 1,0-30 0 0,0 13 0-1,0 0 0 1,0-13 0 0,0 13 0-1,0-17 0 1,0 17 0 0,0-12 0-1,0 12 0 1,0 0 0 0,0-13 0-1,0 13 0 1,0-17 0-1,0 17 0 1,0-13 0 0,0 13 0-1,0 0 0 1,0-12 0 0,0 29 0-1,0-30 0 1,0 30 0 0,0-30 0-1,0 13 0 1,-17 0 0 0,12-12 0-1,-12 12 0 1,17 0 0 0,0-13 0-1,0 13 0 1,0-17 0-1,0 17 0 1,0-13 0 0,0 13 0-1,0-17 0 1,0 17 0 0,0-12 0-1,0 12 0 1,0-17 0 0,0 17 0-1,0-13 0 1,-17 13 0 0,13-17 0-1,-13 17 0 1,17-13 0 0,0 13 0-1,0-17 0 1,0 0 0 0,0 17 0-1,0-12 0 1,0 12 0-1,0-17 0 1,-17 17 0 0,13-13 0-1,-13 13 0 1,17 0 0 0,0-13 0-1,0 13 0 1,0 0 0 0,0-12 0-1,0 12 0 1,-17-17 0 0,12 0 0-1,-12 17 0 1,17-13 0 0,0 13 0-1,-17-17 0 1,13 0 0 0,-13 17 0-1,17-13 0 1,-17 13 0-1,13-17 0 1,-13 0 0 0,17 0 0-1,0 0 0 1,-17 0 0 0,13 17 0-1,-13-12 0 1,17 12 0 0,0-17 0-1,0 0 0 1,-18 0 0 0,14 0 0-1,-13 0 0 1,17 0 0 0,-17 0 0-1,13 0 0 1,-13 0 0 0,0 0 0-1,13 0 0 1,-30 0 0-1,29 0 0 1,-12 0 0 0,0 0 0-1,13 0 0 1,-13 0 0 0,17 0 0-1,0 0 0 1,-17 0 0 0,13 0 0-1,-13 0 0 1,17-17 0 0,-17 12 0-1,12-12 0 1,-12 17 0 0,17 0 0-1,0 0 0 1,0-17 0 0,-17 13 0-1,13-13 0 1,-13 17 0-1,17 0 0 1,0 0 0 0,-17 0 0-1,13-17 0 1,-13 13 0 0,17-13 0-1,0 17 0 1,0-17 0 0,0 12 0-1,0-12 0 1,0 17 0 0,0-17 0-1,0 13 0 1,0-13 0 0,0 17 0-1,0 0 0 1,0-17 0 0,0 13 0-1,-17-13 0 1,12 17 0-1,-12-17 0 1,17 12 0 0,0-12 0-1,0 17 0 1,0-17 0 0,0 13 0-1,0-13 0 1,0 17 0 0,0-17 0-1,0 13 0 1,0-13 0 0,0 17 0-1,0-17 0 1,0 12 0 0,0-12 0-1,0 17 0 1,0 0 0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19T19:01:28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76">
    <iact:property name="dataType"/>
    <iact:actionData xml:id="d0">
      <inkml:trace xmlns:inkml="http://www.w3.org/2003/InkML" xml:id="stk0" contextRef="#ctx0" brushRef="#br0">3972 5654 24575 0,'-18'-23'0'11,"-5"5"0"0,1-1 0 1,-15 15 0-1,33-33 0 1,-33 33 0-1,33-14 0 1,-33 18 0-1,15-19 0 1,-1 15 0-1,-14-14 0 1,33 18 0-1,-33 0 0 1,33-19 0-1,-33 15 0 0,15-14 0 1,-1 18 0-1,-13 0 0 1,31 0 0-1,-13 0 0 1,0 0 0-1,13 0 0 1,-13 0 0-1,18 0 0 1,-18 0 0-1,13 0 0 1,-13 0 0-1,18 0 0 1,0 0 0-1,-18 0 0 0,13 0 0 1,-13 0 0-1,18 0 0 1,-18 0 0-1,13 0 0 1,-13 0 0-1,0 0 0 1,13 0 0-1,-13 18 0 1,0-14 0-1,13 15 0 1,-13-1 0-1,18-14 0 1,-18 33 0-1,13-33 0 0,-13 33 0 1,18-33 0-1,0 33 0 1,0-33 0-1,0 15 0 1,-18-1 0-1,13-14 0 1,-13 15 0-1,18-19 0 1,0 18 0-1,0-14 0 1,0 14 0-1,0-18 0 0,0 19 0 1,0-15 0-1,0 33 0 1,0-33 0-1,0 33 0 1,0-33 0-1,0 14 0 1,0-18 0-1,0 19 0 1,0-15 0-1,0 14 0 1,0-18 0-1,0 19 0 1,0-15 0-1,0 14 0 0,0-18 0 1,0 19 0-1,0-15 0 1,0 14 0-1,0-18 0 1,0 18 0-1,0-13 0 1,0 13 0-1,0-18 0 1,0 18 0-1,0-13 0 1,0 13 0-1,0-18 0 1,0 18 0-1,0-13 0 0,0 13 0 1,0-18 0-1,0 18 0 1,18-13 0-1,-13 13 0 1,13-18 0-1,-18 0 0 1,0 0 0-1,0 18 0 1,0-13 0-1,18 13 0 1,-13-18 0-1,13 0 0 1,-18 0 0-1,0 18 0 0,0-13 0 1,0 13 0-1,18-18 0 1,-13 0 0-1,13 18 0 1,-18-13 0-1,0 13 0 1,18-18 0-1,-13 0 0 1,13 0 0-1,-18 0 0 1,18 0 0-1,-13 18 0 0,13-13 0 1,-18 13 0-1,18-18 0 1,-13 0 0-1,13 0 0 1,-18 0 0-1,18 0 0 1,-13 0 0-1,13 0 0 1,-18 0 0-1,18 0 0 1,-13 0 0-1,13 18 0 1,0-13 0-1,-13 13 0 0,13-18 0 1,0 0 0-1,-13 0 0 1,13 0 0-1,-18 0 0 1,18 0 0-1,-14 0 0 1,15 0 0-1,-19 0 0 1,18 0 0-1,-14 0 0 1,15 0 0-1,-19-18 0 1,18 13 0-1,-14-13 0 0,15 18 0 1,-19-18 0-1,18 13 0 1,-14-13 0-1,15 18 0 1,-19 0 0-1,18-18 0 1,-14 13 0-1,14-13 0 1,-18 18 0-1,19 0 0 1,-15-18 0-1,14 13 0 0,1-31 0 1,-15 31 0-1,14-31 0 1,-18 31 0-1,19-31 0 1,-15 31 0-1,14-31 0 1,-18 31 0-1,0-13 0 1,0 0 0-1,0 13 0 1,0-13 0-1,0 0 0 1,0 14 0-1,0-15 0 0,0 1 0 1,0 14 0-1,0-33 0 1,0 33 0-1,0-33 0 1,0 33 0-1,0-15 0 1,0 1 0-1,0-5 0 1,0-18 0-1,0 19 0 1,0-15 0-1,0 33 0 1,0-33 0-1,0 33 0 0,0-33 0 1,0 33 0-1,0-33 0 1,0 33 0-1,0-33 0 1,0 33 0-1,0-14 0 1,0-1 0-1,0 15 0 1,0-32 0-1,0 31 0 1,0-31 0-1,0 31 0 1,0-31 0-1,0 31 0 0,0-31 0 1,0 13 0-1,0 0 0 1,0-13 0-1,0 31 0 1,0-31 0-1,0 31 0 1,0-31 0-1,0 13 0 1,0 0 0-1,0-13 0 1,0 31 0-1,0-31 0 0,0 31 0 1,0-31 0-1,0 13 0 1,0 0 0-1,0-13 0 1,0 31 0-1,0-31 0 1,0 31 0-1,0-31 0 1,-18 31 0-1,14-31 0 1,-15 31 0-1,19-31 0 1,0 31 0-1,0-31 0 0,0 32 0 1,0-33 0-1,-18 14 0 1,14 1 0-1,-15 3 0 1,19 1 0-1,0-5 0 1,0 1 0-1,0-15 0 1,0 33 0-1,0-15 0 1,0 1 0-1,0 14 0 1,0-14 0-1,0-1 0 0,0 33 0 1,0-9 0-1,0 17 0 1,0-4 0-1,0 1 0 1,0 3 0-1,0 1 0 1,0-5 0-1,0 1 0 1,0-15 0-1,0 33 0 1,0-33 0-1,0 33 0 1,0-33 0-1,0 33 0 0,0-33 0 1,0 32 0-1,0-31 0 1,0 31 0-1,0-31 0 1,0 31 0-1,0-31 0 1,0 13 0-1,0 0 0 1,0-13 0-1,0 13 0 1,0 0 0-1,0-13 0 0,0 13 0 1,0-18 0-1,0 18 0 1,0-13 0-1,0 13 0 1,0 0 0-1,0-13 0 1,0 13 0-1,0-18 0 1,0 18 0-1,0-13 0 1,0 13 0-1,0-18 0 1,0 18 0-1,0-13 0 0,0 13 0 1,0-18 0-1,0 18 0 1,0 5 0-1,0 0 0 1,0 13 0-1,19-31 0 1,-15 31 0-1,14-31 0 1,-18 31 0-1,0-31 0 1,0 13 0-1,0-18 0 1,0 18 0-1,0-13 0 0,0 13 0 1,0-18 0-1,0 18 0 1,0-13 0-1,0 13 0 1,0-18 0-1,0 0 0 1,0 18 0-1,19-13 0 1,-15 31 0-1,14-31 0 1,-18 31 0-1,0-13 0 0,0-1 0 1,0 15 0-1,0-33 0 1,0 33 0-1,0-33 0 1,19 33 0-1,-15-33 0 1,14 33 0-1,-18-33 0 1,0 33 0-1,0-33 0 1,0 14 0-1,0 1 0 1,0-15 0-1,0 33 0 0,0-33 0 1,0 14 0-1,0-18 0 1,18 0 0-1,-13 19 0 1,13-15 0-1,-18 14 0 1,0 1 0-1,0-15 0 1,0 14 0-1,0-18 0 1,0 19 0-1,0-15 0 1,0 33 0-1,0-15 0 0,0 1 0 1,0-5 0-1,0 0 0 1,0-13 0-1,0 13 0 1,0-18 0-1,0 18 0 1,0-13 0-1,0 13 0 1,0-18 0-1,0 0 0 1,0 18 0-1,0-13 0 1,0 13 0-1,0-18 0 0,0 18 0 1,0-13 0-1,0 13 0 1,0-18 0-1,18 18 0 1,-13-13 0-1,13 31 0 1,-18-31 0-1,0 13 0 1,0-18 0-1,0 18 0 1,0-13 0-1,18 13 0 0,-13-18 0 1,13 0 0-1,-18 18 0 1,0-13 0-1,0 13 0 1,0-18 0-1,18 0 0 1,-13 18 0-1,13-13 0 1,-18 13 0-1,0-18 0 1,0 0 0-1,0 18 0 1,0-13 0-1,0 13 0 0,18-18 0 1,-13 0 0-1,13 0 0 1,-18 0 0-1,18 0 0 1,-13 0 0-1,13 0 0 1,-18 0 0-1,18 0 0 1,-13 0 0-1,13 0 0 1,-18 0 0-1,18 0 0 1,-13 0 0-1,13-18 0 0,0 13 0 1,-13-31 0-1,13 31 0 1,-18-13 0-1,18 0 0 1,-13 13 0-1,13-13 0 1,-18 0 0-1,0 13 0 1,0-31 0-1,0 31 0 1,0-13 0-1,0 18 0 1</inkml:trace>
    </iact:actionData>
  </iact:action>
  <iact:action type="add" startTime="21345">
    <iact:property name="dataType"/>
    <iact:actionData xml:id="d1">
      <inkml:trace xmlns:inkml="http://www.w3.org/2003/InkML" xml:id="stk1" contextRef="#ctx0" brushRef="#br0">5119 5613 24575 0,'-41'-19'0'11,"18"15"0"1,-13-14 0 0,13-1 0-1,0 15 0 1,-13-14 0 0,31 18 0-1,-31 0 0 1,13 0 0 0,0 0 0 0,5 0 0-1,18 0 0 1,-18 0 0 0,13 0 0-1,-13 0 0 1,0 0 0 0,14 0 0 0,-15 0 0-1,19 0 0 1,-18 0 0 0,14 0 0-1,-15 0 0 1,19 0 0 0,-18 0 0-1,14 0 0 1,-15 18 0 0,19-14 0 0,-18 15 0-1,14-1 0 1,-15-14 0 0,19 15 0-1,0-1 0 1,0-14 0 0,0 15 0 0,0-1 0-1,0-14 0 1,0 33 0 0,-18-15 0-1,14 1 0 1,-14 14 0 0,18-15 0 0,0 1 0-1,0 14 0 1,0-15 0 0,0 1 0-1,0 14 0 1,0-15 0 0,0 1 0-1,0 13 0 1,0-31 0 0,0 13 0 0,0 0 0-1,0-13 0 1,0 13 0 0,0 0 0-1,0-13 0 1,0 31 0 0,0-31 0 0,0 31 0-1,0-13 0 1,0 18 0 0,0-18 0-1,0 13 0 1,0-31 0 0,0 31 0 0,18-31 0-1,-14 13 0 1,14 0 0 0,-18-13 0-1,0 13 0 1,0-18 0 0,0 0 0-1,19 0 0 1,-15 0 0 0,14 0 0 0,-18 18 0-1,19-13 0 1,-15 13 0 0,14-18 0-1,-18 0 0 1,19 0 0 0,-15 0 0 0,14 0 0-1,1 0 0 1,-15 0 0 0,14 0 0-1,0 0 0 1,-13 0 0 0,13 0 0 0,-18 0 0-1,18 0 0 1,-13 0 0 0,13 0 0-1,-18 0 0 1,18-18 0 0,-13 13 0-1,13-13 0 1,-18 18 0 0,18-18 0 0,-13 13 0-1,13-13 0 1,-18 18 0 0,18 0 0-1,-13-18 0 1,13 13 0 0,-18-31 0 0,18 31 0-1,-13-13 0 1,13 0 0 0,-18 13 0-1,18-13 0 1,-13 0 0 0,13 13 0 0,-18-31 0-1,0 31 0 1,18-31 0 0,-13 31 0-1,13-31 0 1,-18 31 0 0,0-31 0-1,0 13 0 1,0 0 0 0,0-13 0 0,0 31 0-1,0-31 0 1,0 32 0 0,0-33 0-1,18 33 0 1,-13-33 0 0,13 33 0 0,-18-33 0-1,0 33 0 1,0-15 0 0,0 19 0-1,0-18 0 1,0 14 0 0,0-15 0-1,0 19 0 1,0-18 0 0,0 14 0 0,0-15 0-1,0 19 0 1,0-18 0 0,0 14 0-1,0-14 0 1,0 18 0 0,0-19 0 0,0 15 0-1,0-14 0 1,0 18 0 0,0 18 0-1,0-14 0 1,0 33 0 0,0-33 0 0,0 33 0-1,18-15 0 1,-13 19 0 0,13-18 0-1,-18 14 0 1,0-15 0 0,0 19 0-1,0-18 0 1,0 13 0 0,18-31 0 0,-13 31 0-1,13-31 0 1,-18 31 0 0,0-31 0-1,0 13 0 1,0-18 0 0,0 18 0 0,0-13 0-1,0 13 0 1,0 0 0 0,0-13 0-1,0 13 0 1,0 0 0 0,0-13 0 0,0 13 0-1,18-18 0 1,-13 18 0 0,13-13 0-1,-18 13 0 1,0-18 0 0,0 18 0-1,0-13 0 1,0 13 0 0,0-18 0 0,0 0 0-1,18 0 0 1,-14 18 0 0,15-13 0-1,-19 13 0 1,0-18 0 0,0 18 0 0,18-13 0-1,-14 13 0 1,15-18 0 0,-19 0 0-1,0 0 0 1,18 0 0 0,-14 0 0 0,15 18 0-1,-19-13 0 1,18 13 0 0,-14-18 0-1,15 0 0 1,-19 0 0 0,18 0 0-1,-14 0 0 1,14 0 0 0,-18 0 0 0,19-18 0-1,-15-5 0 1,33 0 0 0,-33-13 0-1,14 31 0 1,-18-31 0 0,0 31 0 0,0-13 0-1,19 18 0 1,-15-18 0 0,14 13 0-1,-18-13 0 1,0 18 0 0,0 0 0 0</inkml:trace>
    </iact:actionData>
  </iact:action>
  <iact:action type="add" startTime="24723">
    <iact:property name="dataType"/>
    <iact:actionData xml:id="d2">
      <inkml:trace xmlns:inkml="http://www.w3.org/2003/InkML" xml:id="stk2" contextRef="#ctx0" brushRef="#br0">5897 5531 24575 0,'0'41'0'14,"18"0"0"0,-13 0 0 0,13 0 0 0,-18-1 0 0,0 1 0 1,0 0 0-1,0 0 0 0,0-18 0 0,0 14 0 0,0-33 0 1,0 33 0-1,0-33 0 0,0 14 0 0,0 0 0 0,0-13 0 0,0 13 0 1,0 0 0-1,0-13 0 0,0 13 0 0,0-18 0 0,0 18 0 1,0-13 0-1,0 13 0 0,0-18 0 0,0 18 0 0,0-13 0 0,0 13 0 1,0 0 0-1,0-13 0 0,0 13 0 0,0-18 0 0,0 18 0 1,0-13 0-1,18 13 0 0,-13-18 0 0,13 18 0 0,-18-13 0 0,0 13 0 1,0-18 0-1,18 0 0 0,-13 0 0 0,13 18 0 0,-18-13 0 1,18 13 0-1,-13-18 0 0,13 0 0 0,-18 0 0 0,18 0 0 0,-13 0 0 1,31 0 0-1,-32 0 0 0,33 18 0 0,-33-13 0 0,33 13 0 1,-33-18 0-1,15 0 0 0,-1 0 0 0,-14 0 0 0,15 0 0 0,-1 0 0 1,-14 0 0-1,14 0 0 0,-18 0 0 0,19 0 0 0,-15 0 0 1,33 0 0-1,-33-18 0 0,14 13 0 0,1-13 0 0,-15 18 0 0,14 0 0 1,1-18 0-1,-15 13 0 0,32-31 0 0,-31 13 0 0,13 0 0 1,0-13 0-1,-13 13 0 0,13 0 0 0,0-13 0 0,-13 13 0 0,13-18 0 1,-18 18 0-1,0-13 0 0,0 13 0 0,0 1 0 0,0-15 0 1,0 33 0-1,0-33 0 0,0 33 0 0,0-33 0 0,0 33 0 0,0-33 0 1,0 33 0-1,0-15 0 0,0 1 0 0,0 14 0 0,0-14 0 1,0 18 0-1,0 0 0 0,0 18 0 0,0 4 0 0,0 19 0 0,0-18 0 1,0 14 0-1,0-15 0 0,0 19 0 0,0 0 0 0,0 0 0 1,0 0 0-1,0 18 0 0,0-31 0 0,0 26 0 0,0-31 0 0,18 36 0 1,-13-13 0-1,13 13 0 0,-18-36 0 0,0 13 0 0,0 5 0 1,0-14 0-1,0 28 0 0,0-32 0 0,0 18 0 0,0 0 0 0,0 0 0 1,0-18 0-1,0 13 0 0,0-13 0 0,0-1 0 0,0 33 0 1,0-46 0-1,0 46 0 0,0-32 0 0,-18 18 0 0,13-1 0 0,-13 1 0 1,18-18 0-1,0 14 0 0,0-15 0 0,0 1 0 0,0 14 0 1,-18-33 0-1,13 33 0 0,-13-33 0 0,18 32 0 0,0-13 0 0,0 0 0 1,0 13 0-1,-18-31 0 0,13 31 0 0,-13-31 0 0,0 31 0 1,13-13 0-1,-13 0 0 0,0 13 0 0,14-31 0 0,-33 31 0 0,33-31 0 1,-33 13 0-1,33 0 0 0,-33-13 0 0,33 13 0 0,-33-18 0 1,15 0 0-1,-1 0 0 0,-14 0 0 0,33 0 0 0,-33 0 0 0,33 0 0 1,-33 0 0-1,15 0 0 0,-19 0 0 0,18 0 0 0,5-18 0 1,0 13 0-1,-5-13 0 0,0 0 0 0,5-5 0 0,0-18 0 0,13 18 0 1,-31-13 0-1,31 13 0 0,-31-18 0 0,31 0 0 0,-13 18 0 1,18-13 0-1,0 13 0 0,-18-18 0 0,13 19 0 0,-13 3 0 0,18 1 0 1,0 14 0-1,0-15 0 0,0 19 0 0,0 0 0 0,0 0 0 1</inkml:trace>
    </iact:actionData>
  </iact:action>
  <iact:action type="add" startTime="38397">
    <iact:property name="dataType"/>
    <iact:actionData xml:id="d3">
      <inkml:trace xmlns:inkml="http://www.w3.org/2003/InkML" xml:id="stk3" contextRef="#ctx0" brushRef="#br0">3399 9586 24575 0,'0'64'0'17,"0"14"0"1,0-15 0-1,0 1 0 1,0 13 0 0,0-13 0-1,0 0 0 1,0-5 0-1,0 0 0 1,0-13 0 0,0 13 0-1,0-18 0 1,0 0 0 0,0-18 0-1,0 13 0 1,0-13 0-1,0 0 0 1,0 13 0 0,0-13 0-1,0 18 0 1,0-19 0 0,0 33 0-1,0-28 0 1,0 51 0-1,-18-33 0 1,13 33 0 0,-13-33 0-1,18 14 0 1,0 1 0-1,0-15 0 1,0 14 0 0,0-18 0-1,0 0 0 1,0-18 0 0,0-5 0-1,0 0 0 1,0-13 0-1,0 13 0 1,0-18 0 0,0 18 0-1,0-13 0 1,0 13 0 0</inkml:trace>
    </iact:actionData>
  </iact:action>
  <iact:action type="add" startTime="39819">
    <iact:property name="dataType"/>
    <iact:actionData xml:id="d4">
      <inkml:trace xmlns:inkml="http://www.w3.org/2003/InkML" xml:id="stk4" contextRef="#ctx0" brushRef="#br0">3358 9750 24575 0,'23'-18'0'16,"-5"14"0"1,0-15 0 0,-13 19 0 0,13 0 0-1,-18 0 0 1,18 0 0 0,-13 0 0 0,13 0 0 0,-18 0 0-1,18 0 0 1,-13 0 0 0,13 0 0 0,0 0 0-1,-13 0 0 1,31 0 0 0,-31 0 0 0,31 0 0 0,-32 0 0-1,33 0 0 1,-33 0 0 0,15 0 0 0,-1 0 0-1,-14 0 0 1,15 0 0 0,-1 0 0 0,-14 0 0 0,15 0 0-1,-1 19 0 1,4-15 0 0,1 14 0 0,-5-18 0-1,-18 0 0 1,19 0 0 0,-15 0 0 0,14 19 0 0,1-15 0-1,-15 14 0 1,14-18 0 0,1 18 0 0,-15-13 0-1,14 31 0 1,-18-31 0 0,18 13 0 0,-13 0 0 0,13-13 0-1,-18 13 0 1,0-18 0 0,0 18 0 0,0-13 0-1,0 13 0 1,18 0 0 0,-13-13 0 0,13 31 0 0,-18-31 0-1,0 31 0 1,0-13 0 0,0 0 0 0,0 13 0-1,0-31 0 1,0 31 0 0,0-31 0 0,0 13 0 0,0 0 0-1,0-13 0 1,0 13 0 0,0-18 0 0,0 18 0-1,0-13 0 1,0 13 0 0,-18-18 0 0,13 0 0 0,-13 18 0-1,0-13 0 1,13 13 0 0,-31 0 0 0,32-13 0-1,-33 31 0 1,33-31 0 0,-15 13 0 0,1-18 0 0,14 18 0-1,-15-13 0 1,1 13 0 0,14-18 0 0,-15 0 0-1,19 0 0 1,0 0 0 0,-18 0 0 0,14 0 0 0,-14 0 0-1,-1 18 0 1,15-13 0 0,-33 13 0 0,33-18 0-1,-14 0 0 1,-1 0 0 0,15 0 0 0,-14 0 0 0,18 0 0-1,-19 0 0 1,15 0 0 0,-14 0 0 0,18 0 0-1,-18 0 0 1,13 0 0 0,-13 0 0 0,0 0 0 0,13 0 0-1,-31 0 0 1,31 0 0 0,-13 0 0 0,0 0 0-1,13 0 0 1,-13 0 0 0,18 0 0 0,-18 0 0 0,13 0 0-1,-13 0 0 1,18 0 0 0,0 0 0 0,0 0 0 0</inkml:trace>
    </iact:actionData>
  </iact:action>
  <iact:action type="add" startTime="43619">
    <iact:property name="dataType"/>
    <iact:actionData xml:id="d5">
      <inkml:trace xmlns:inkml="http://www.w3.org/2003/InkML" xml:id="stk5" contextRef="#ctx0" brushRef="#br0">4668 8480 24575 0,'-18'64'0'11,"14"-5"0"0,-15-18 0 0,19-18 0 0,0 13 0 0,0-13 0 0,0 0 0 0,0-5 0 0,0 0 0 0,0-13 0 0,0 13 0 0,0 0 0 0,0-13 0 0,0 13 0 0,0 0 0 0,0-13 0 0,0 13 0 0,0 0 0 0,0 5 0 0,0 18 0 0,0-18 0 0,0 13 0 0,0-13 0 0,0 0 0 0,0 13 0 0,0-31 0 0,-18 31 0 0,14-31 0 0,-14 13 0 0,18 0 0 0,0-13 0 0,0 13 0 0,0-18 0 0,0 18 0 0,0-13 0 0,0 31 0 0,0-32 0 0,0 15 0 0,0-19 0 0,0 18 0 0,0-14 0 0,0 33 0 0,0-33 0 0,0 33 0 0,0-33 0 0,0 33 0 0,0-33 0 0,0 15 0 0,0-1 0 0,0-14 0 0,0 15 0 0,0-19 0 0,0 18 0 0,0-14 0 0,0 33 0 0,0-33 0 0,0 14 0 0,0-18 0 0,0 19 0 0,0-15 0 0,0 33 0 0,0-15 0 0,0 19 0 0,0 0 0 0,0 0 0 0,0 0 0 0,0-18 0 0,0 13 0 0,0-13 0 0,0 18 0 0,0-18 0 0,0 13 0 0,0-31 0 0,0 13 0 0,0-18 0 0,0 18 0 0,0-13 0 0,0 13 0 0,0 0 0 0,0-13 0 0,0 13 0 0,0-18 0 0,0 18 0 0,0-13 0 1,0 31 0-1,0-31 0 0,0 13 0 0,0-18 0 0,0 18 0 0,0-13 0 0,0 13 0 0,0-18 0 0,0 18 0 0,0-13 0 0,0 13 0 0,0-18 0 0,18 18 0 0,-14-13 0 0,14 13 0 0,-18 0 0 0,0-13 0 0,0 31 0 0,0-31 0 0,0 31 0 0,19-31 0 0,-15 31 0 0,14-31 0 0,-18 13 0 0,0 0 0 0,19-13 0 0,-15 13 0 0,14-18 0 0,-18 18 0 0,0-14 0 0,19 15 0 0,-15-19 0 0,14 0 0 0,-18 0 0 0,19 0 0 0,-15 0 0 0,14 0 0 0,-18 0 0 0,18 0 0 0,-13 18 0 0,13-14 0 0,0 15 0 0,-13-19 0 0,13 0 0 0,-18 0 0 0,18 0 0 0,-13 0 0 0,13 0 0 0,-18 0 0 0,18 0 0 0,-13 0 0 0,13 0 0 0,-18 0 0 0,18-19 0 0,-13 15 0 0,13-14 0 0,-18-1 0 0,0 15 0 0,0-14 0 0,0 0 0 0,0 13 0 0,0-13 0 0,18 18 0 0,-13-18 0 0,13 13 0 0,-18-13 0 0,0 0 0 0,0 13 0 0,0-31 0 0,0 13 0 0,0 0 0 0,18-13 0 0,-13 13 0 0,13 0 0 0,-18-13 0 0,0 31 0 0,0-13 0 0,0 0 0 0,18 13 0 0,-13-13 0 0,13 18 0 0,-18 0 0 0,0 0 0 1</inkml:trace>
    </iact:actionData>
  </iact:action>
  <iact:action type="add" startTime="47114">
    <iact:property name="dataType"/>
    <iact:actionData xml:id="d6">
      <inkml:trace xmlns:inkml="http://www.w3.org/2003/InkML" xml:id="stk6" contextRef="#ctx0" brushRef="#br0">6102 9505 24575 0,'-23'0'0'12,"-13"0"0"1,13 0 0 0,-18 0 0 0,0 0 0 0,0 0 0 0,0 0 0 0,0 0 0 0,18 0 0 0,-13 0 0 0,13 0 0 0,0 0 0 0,-13 0 0 0,31 18 0 0,-31-14 0 0,32 14 0 0,-33 1 0 0,33-15 0 0,-33 14 0 0,33 1 0 0,-15-15 0 0,19 14 0 0,0 1 0 0,-18 3 0 0,14 1 0-1,-15-5 0 1,19-18 0 0,0 19 0 0,0-15 0 0,0 14 0 0,0-18 0 0,0 0 0 0,0 19 0 0,0-15 0 0,0 32 0 0,0-13 0 0,0 18 0 0,0-18 0 0,0 13 0 0,0-13 0 0,0 0 0 0,0 13 0 0,0-13 0 0,0 0 0 0,19 13 0 0,-15-31 0 0,14 31 0 0,-18-31 0 0,0 31 0 0,0-31 0-1,0 31 0 1,19-31 0 0,-15 13 0 0,14 0 0 0,-18-13 0 0,0 31 0 0,19-31 0 0,-15 13 0 0,14 0 0 0,-18-13 0 0,0 13 0 0,19 0 0 0,-15-13 0 0,14 13 0 0,-18-18 0 0,18 0 0 0,-13 18 0 0,13-13 0 0,-18 13 0 0,0-18 0 0,18 0 0 0,-13 0 0 0,13 0 0 0,-18 0 0-1,18 0 0 1,-13 0 0 0,31 0 0 0,-31 0 0 0,13-18 0 0,0 13 0 0,-13-13 0 0,31 18 0 0,-31 0 0 0,13-18 0 0,0 13 0 0,-13-13 0 0,13 18 0 0,0-18 0 0,-13 13 0 0,31-13 0 0,-31 0 0 0,13 13 0 0,0-13 0 0,-13 0 0 0,13 13 0 0,-18-13 0 0,0 0 0 0,0-5 0 0,18 0 0-1,-13-13 0 1,13 31 0 0,-18-31 0 0,0 31 0 0,0-31 0 0,0 31 0 0,0-31 0 0,0 13 0 0,0 0 0 0,0-13 0 0,0 13 0 0,0 0 0 0,0 5 0 0,0 0 0 0,0 13 0 0,0-13 0 0,0 18 0 0,0-18 0 0,0 13 0 0,0-13 0 0,0 0 0 0,0 14 0 0,0-15 0 0,0 19 0 0,0-18 0-1,0 14 0 1,0-15 0 0,0 38 0 0,0 3 0 0,0 1 0 0,0 13 0 0,0-13 0 0,0 18 0 0,0-18 0 0,0 13 0 0,0-13 0 0,0 0 0 0,0 13 0 0,0-31 0 0,0 31 0 0,0-31 0 0,18 13 0 0,-14 0 0 0,15-13 0 0,-19 13 0 0,0 0 0 0,0-13 0 0,0 31 0 0,0-31 0-1,0 31 0 1,0-31 0 0,0 13 0 0,0-18 0 0,0 18 0 0,0-13 0 0,0 13 0 0,0-18 0 0,0 0 0 0,18 0 0 0,-14 0 0 0,15 18 0 0,-19-13 0 0,0 13 0 0,18-18 0 0,-14 0 0 0,33 0 0 0,-33 0 0 0,15 0 0 0,-19 0 0 0,18 0 0 0,-14 0 0 0,14 0 0 0,-18 0 0 0,19 0 0-1,-15 0 0 1,14 0 0 0,1 0 0 0,-15 0 0 0,33 0 0 0,-33 0 0 0,14 0 0 0,-18 0 0 0,19-18 0 0,-15 13 0 0,14-13 0 0,-18 18 0 0,0-18 0 0,18 13 0 0,-13-13 0 0,13 18 0 0,-18-18 0 0,0 13 0 0,0-13 0 0,18 18 0 0,-13-18 0 0,13 13 0 0,-18-13 0 0,0 18 0 0</inkml:trace>
    </iact:actionData>
  </iact:action>
  <iact:action type="add" startTime="50444">
    <iact:property name="dataType"/>
    <iact:actionData xml:id="d7">
      <inkml:trace xmlns:inkml="http://www.w3.org/2003/InkML" xml:id="stk7" contextRef="#ctx0" brushRef="#br0">7003 9627 24575 0,'0'41'0'12,"0"0"0"1,0-18 0 0,0 14 0-1,0-33 0 1,0 14 0 0,0-18 0-1,0 18 0 1,0-13 0 0,0 13 0-1,0-18 0 1,0 18 0 0,0-13 0-1,0 13 0 1,0 0 0 0,0 5 0-1,0 0 0 1,0 13 0 0,0-31 0-1,0 31 0 1,0-31 0 0,0 31 0-1,0-31 0 1,0 13 0 0,0 0 0 0,0-13 0-1,0 13 0 1,0 0 0 0,0-13 0-1,0 13 0 1,0-18 0 0,0 18 0-1,18-13 0 1,-14 13 0 0,15-18 0-1,-19 18 0 1,18-13 0 0,-14 31 0-1,15-31 0 1,-19 31 0 0,18-31 0-1,-14 13 0 1,15 0 0 0,-19-13 0-1,18 13 0 1,-14-18 0 0,14 18 0 0,-18-13 0-1,19 13 0 1,-15-18 0 0,14 0 0-1,1 0 0 1,-15 0 0 0,14 0 0-1,-18 0 0 1,19 0 0 0,-15 0 0-1,14 0 0 1,1 0 0 0,-15 18 0-1,14-13 0 1,0 13 0 0,-13-18 0-1,31 0 0 1,-31 0 0 0,13 0 0-1,0 0 0 1,-13-18 0 0,13 13 0 0,-18-13 0-1,18 0 0 1,-13 13 0 0,31-31 0-1,-31 31 0 1,13-31 0 0,0 13 0-1,-13 0 0 1,31-13 0 0,-31 13 0-1,13-18 0 1,-18 18 0 0,18 5 0-1,-13 0 0 1,13 13 0 0,-18-31 0-1,0 31 0 1,0-31 0 0,0 31 0-1,0-31 0 1,0 13 0 0,0 0 0-1,0-13 0 1,18 31 0 0,-13-31 0 0,13 13 0-1,-18 0 0 1,0-13 0 0,0 13 0-1,0 1 0 1,0 3 0 0,0 1 0-1,0 14 0 1,0-15 0 0,0 19 0-1,0-18 0 1,0 50 0 0,0-41 0-1,0 64 0 1,0-33 0 0,0 19 0-1,0-18 0 1,0 13 0 0,0-13 0-1,0 18 0 1,0 0 0 0,0-18 0 0,0 13 0-1,0-13 0 1,0 0 0 0,0 13 0-1,0-31 0 1,0 31 0 0,0-31 0-1,0 31 0 1,0-13 0 0,-18 0 0-1,13 13 0 1,-13-31 0 0,18 31 0-1,0-31 0 1,0 31 0 0,0-13 0-1,0 0 0 1,0 13 0 0,0-13 0-1,0 0 0 1,0 13 0 0,0-13 0 0,0 18 0-1,0-19 0 1,0 15 0 0,0-14 0-1,0 18 0 1,0 0 0 0,0-19 0-1,0 15 0 1,0-15 0 0,0 19 0-1,0 0 0 1,0 0 0 0,0-18 0-1,0 14 0 1,0-15 0 0,0 19 0-1,-18 0 0 1,13 0 0 0,-13-18 0-1,0 13 0 1,13-13 0 0,-13 18 0-1,0 0 0 1,13 0 0 0,-13-18 0 0,0 13 0-1,13-31 0 1,-31 13 0 0,31 0 0-1,-13-13 0 1,0 31 0 0,13-31 0-1,-31 13 0 1,31-18 0 0,-31 0 0-1,31 18 0 1,-31-13 0 0,13 13 0-1,-18-18 0 1,19 0 0 0,-15 0 0-1,14 0 0 1,-17-18 0 0,-1 13 0-1,18-13 0 1,-14 18 0 0,15-18 0 0,-19 13 0-1,18-13 0 1,-13 18 0 0,13-18 0-1,-18-5 0 1,18 0 0 0,5 5 0-1,0 0 0 1,13-5 0 0,-31 0 0-1,31-13 0 1,-13 13 0 0,18 0 0-1,0-13 0 1,0 13 0 0,0 0 0-1,0-13 0 1,0 31 0 0,0-13 0-1,0 18 0 1,0 0 0 0,0 0 0 0</inkml:trace>
    </iact:actionData>
  </iact:action>
  <iact:action type="add" startTime="62557">
    <iact:property name="dataType"/>
    <iact:actionData xml:id="d8">
      <inkml:trace xmlns:inkml="http://www.w3.org/2003/InkML" xml:id="stk8" contextRef="#ctx0" brushRef="#br0">3604 13519 24575 0,'0'23'0'11,"0"32"0"1,0-28 0 0,0 32 0 0,0-36 0 0,0 13 0-1,0-13 0 1,0 0 0 0,0 13 0 0,0-31 0 0,0 13 0 0,0-18 0-1,0 18 0 1,0-13 0 0,0 13 0 0,0 0 0 0,0-13 0 0,0 31 0-1,0-13 0 1,0 18 0 0,0-18 0 0,0 13 0 0,0-13 0 0,0 18 0-1,0 0 0 1,0-18 0 0,0 13 0 0,0-13 0 0,0 0 0-1,0-5 0 1,0-18 0 0,0 18 0 0,0-13 0 0,0 31 0 0,0-32 0-1,0 33 0 1,0-33 0 0,0 15 0 0,0-1 0 0,0-14 0 0,0 15 0-1,0-1 0 1,0-14 0 0,0 15 0 0,0-19 0 0,0-19 0 0,0 15 0-1,0-33 0 1,0 33 0 0,0-33 0 0,-18 15 0 0,13-37 0-1,-13 13 0 1,18 5 0 0,0 5 0 0,-18-24 0 0,13 10 0 0,-13-27 0-1,18 36 0 1,0-18 0 0,0 13 0 0,0-13 0 0,0 18 0 0,0 0 0-1,0 18 0 1,0-13 0 0,0 13 0 0,0 0 0 0,0 5 0 0,0 0 0-1,0 14 0 1,0-15 0 0,0 19 0 0,18 0 0 0,-13 0 0-1,13 0 0 1,-18-18 0 0,18 14 0 0,-13-15 0 0,13 19 0 0,-18 0 0-1,18 0 0 1,-14 0 0 0,33 0 0 0,-33 0 0 0,15 0 0 0,-1 0 0-1,-14 0 0 1,15 19 0 0,-1-15 0 0,-14 14 0 0,15-18 0 0,-19 0 0-1,18 0 0 1,-14 0 0 0,14 19 0 0,-18-15 0 0,19 14 0 0,-15-18 0-1,14 0 0 1,-18 0 0 0,19 18 0 0,-15-13 0 0,14 13 0-1,-18-18 0 1,0 18 0 0,0-13 0 0,19 13 0 0,-15 0 0 0,14-13 0-1,-18 13 0 1,0-18 0 0,0 18 0 0,0-13 0 0,0 31 0 0,0-31 0-1,0 31 0 1,0-31 0 0,0 13 0 0,0 0 0 0,0-13 0 0,0 31 0-1,0-31 0 1,0 13 0 0,19 0 0 0,-15-13 0 0,14 13 0-1,-18 0 0 1,0-13 0 0,0 13 0 0,0-18 0 0,0 18 0 0,0-13 0-1,0 31 0 1,0-31 0 0,0 13 0 0,0-18 0 0,0 18 0 0,0-13 0-1,18 13 0 1,-13-18 0 0,13 0 0 0,-18 0 0 0,0 18 0 0,0-13 0-1,0 13 0 1,0-18 0 0,0 18 0 0,0-13 0 0,0 13 0-1,0-18 0 1,0 18 0 0,0-13 0 0,0 13 0 0,0-18 0 0,0 0 0-1,0 18 0 1,0-13 0 0,0 13 0 0,0-18 0 0,18 18 0 0,-13-13 0-1,13 13 0 1,-18-18 0 0,0 18 0 0,0-14 0 0,0 15 0 0,0-19 0-1,0 18 0 1,0-14 0 0,0 15 0 0,0-19 0 0,0-19 0 0,0 15 0-1,0-33 0 1,0 33 0 0,0-32 0 0,0 13 0 0,0-18 0-1,0 0 0 1,0 18 0 0,0-13 0 0,0 13 0 0,0-18 0 0,0 18 0-1,0-13 0 1,0 13 0 0,0 0 0 0,0-13 0 0,0 13 0 0,0 0 0-1,0-13 0 1,0 13 0 0,0 0 0 0,0-13 0 0,0 31 0 0,0-13 0-1,0 18 0 1,0-18 0 0,0 13 0 0,0-13 0 0,18 18 0-1,-13-18 0 1,13 13 0 0,-18-13 0 0,0 0 0 0,18 13 0 0,-13-31 0-1,31 31 0 1,-31-13 0 0,13 0 0 0,-18 14 0 0,18-15 0 0,-13 19 0-1,13 0 0 1,-18-18 0 0,18 14 0 0,-13-15 0 0,13 19 0 0,-18-18 0-1,18 14 0 1,-13-15 0 0,13 19 0 0,-18-18 0 0,18 14 0-1,-13-15 0 1,31 19 0 0,-31 0 0 0,13 0 0 0,-18-18 0 0,18 14 0-1,-13-15 0 1,13 19 0 0,-18 0 0 0,18 0 0 0,-14 0 0 0,15 0 0-1,-19 0 0 1,18 0 0 0,-14 19 0 0,15-15 0 0,-19 14 0 0,0-18 0-1,18 0 0 1,-14 0 0 0,15 19 0 0,-19-15 0 0,0 14 0-1,18-18 0 1,-14 0 0 0,15 19 0 0,-19-15 0 0,0 14 0 0,0-18 0-1,18 19 0 1,-14-15 0 0,14 14 0 0,-18 1 0 0,0-15 0 0,0 14 0-1,19 0 0 1,-15-13 0 0,14 13 0 0,-18 0 0 0,0-13 0 0,0 31 0-1,0-31 0 1,0 13 0 0,0-18 0 0,0 18 0 0,19-13 0 0,-15 31 0-1,14-13 0 1,-18 0 0 0,0 13 0 0,0-13 0 0,0 18 0-1,0 0 0 1,0-18 0 0,0 13 0 0,0-31 0 0,0 31 0 0,0-31 0-1,0 31 0 1,0-31 0 0,0 31 0 0,0-31 0 0,0 31 0 0,0-31 0-1,0 13 0 1,0 0 0 0,0-13 0 0,0 31 0 0,0-31 0 0,0 13 0-1,0 0 0 1,0-13 0 0,0 13 0 0,0 0 0 0,0-14 0-1,0 15 0 1,0-1 0 0,0-14 0 0,0 15 0 0,0-1 0 0,0-14 0-1,0 15 0 1,0-19 0 0,0 18 0 0,0-14 0 0,0 15 0 0,0-19 0-1,0 0 0 1,0 18 0 0,0-14 0 0,19 15 0 0,-15-19 0 0,14 0 0-1,-18 0 0 1,0 18 0 0,19-14 0 0,-15 15 0 0,14-19 0-1,-18 0 0 1,18 18 0 0,-13-14 0 0,13 14 0 0,-18-18 0 0,18 0 0-1,-13 0 0 1,13 0 0 0,0 0 0 0,-13-18 0 0,13 14 0 0,0-33 0-1,5 33 0 1,0-14 0 0,-5-1 0 0,-18 15 0 0,18-14 0 0,-13-1 0-1,13 15 0 1,-18-14 0 0,18-1 0 0,-13 15 0 0,13-14 0 0</inkml:trace>
    </iact:actionData>
  </iact:action>
  <iact:action type="add" startTime="68963">
    <iact:property name="dataType"/>
    <iact:actionData xml:id="d9">
      <inkml:trace xmlns:inkml="http://www.w3.org/2003/InkML" xml:id="stk9" contextRef="#ctx0" brushRef="#br0">5651 13642 24575 0,'0'23'0'14,"0"13"0"0,0-31 0 0,0 31 0 0,0-31 0 0,0 31 0 0,0-13 0 1,0 0 0-1,0-5 0 0,0 0 0 0,0-13 0 0,0 13 0 0,0-18 0 1,0 18 0-1,0-13 0 0,-18 13 0 0,14-18 0 0,-15 18 0 0,19 5 0 1,0 0 0-1,-18 13 0 0,14-13 0 0,-15 0 0 0,1 13 0 0,14-31 0 1,-15 31 0-1,19-31 0 0,0 13 0 0,0-18 0 0,0 18 0 0,0-13 0 1,0 13 0-1,0-18 0 0,0 18 0 0,0-13 0 0,0 13 0 0,19 0 0 1,-15-13 0-1,14 31 0 0,1-31 0 0,-15 13 0 0,33 0 0 0,-33-14 0 1,14 33 0-1,0-33 0 0,-13 33 0 0,31-33 0 0,-31 15 0 0,13-19 0 1,0 18 0-1,-13-14 0 0,13 15 0 0,-18-19 0 0,18 0 0 0,-13 0 0 1,13 0 0-1,-18 0 0 0,18 0 0 0,-13 0 0 0,13 0 0 0,-18 0 0 1,18 0 0-1,-13 0 0 0,13-19 0 0,-18 15 0 0,0-14 0 0,18-1 0 1,-13-3 0-1,13-1 0 0,-18-14 0 0,0 33 0 0,0-32 0 0,0 13 0 1,0-18 0-1,0 0 0 0,0-18 0 0,0 13 0 0,0-13 0 0,0 18 0 1,0 0 0-1,0 0 0 0,0 0 0 0,0 0 0 0,0 0 0 0,-18 18 0 1,13-13 0-1,-13 31 0 0,18-13 0 0,0 0 0 0,0 13 0 0,0-13 0 0,0 18 0 1,0-18 0-1,0 13 0 0,0-13 0 0,0 36 0 0,0-13 0 0,0 13 0 1,0-18 0-1,0 18 0 0,0-13 0 0,0 13 0 0,-18-18 0 0,13 0 0 1,-13 0 0-1,18 0 0 0,-18 0 0 0,13 0 0 0,-13 0 0 0,18 0 0 1,-18 0 0-1,13 0 0 0,-13 0 0 0,18 0 0 0,-18 0 0 0,13 0 0 1,-13 0 0-1,18 0 0 0,-18 0 0 0,13 0 0 0,-13 0 0 0,18 0 0 1,0-18 0-1,0 13 0 0,0-13 0 0,18 18 0 0,-13 0 0 0,13 0 0 1,-18 0 0-1,18 0 0 0,-13-18 0 0,13 13 0 0,-18-13 0 0,18 18 0 1,-13 0 0-1,13 0 0 0,-18 0 0 0,18 0 0 0,-13 0 0 0,13 0 0 1,-18 0 0-1,18 0 0 0,-13 0 0 0,13 0 0 0,0 0 0 0,-13 0 0 1,13 0 0-1,-18 0 0 0,18 0 0 0,-13 0 0 0,13 0 0 0,-18 0 0 1,0 18 0-1,18-13 0 0,-13 13 0 0,13-18 0 0,-18 18 0 0,0-13 0 1,0 13 0-1,0-18 0 0,0 18 0 0,0-13 0 0,18 13 0 0,-13 0 0 1,13-13 0-1,-18 13 0 0,0-18 0 0,0 0 0 0,0 18 0 0,0-13 0 1,0 13 0-1,0-18 0 0,0 18 0 0,0-13 0 0,0 13 0 0,0 0 0 0,0-13 0 1,0 13 0-1,0 0 0 0,0-13 0 0,0 13 0 0,0 0 0 0,0-13 0 1,0 31 0-1,0-31 0 0,0 13 0 0,0-18 0 0,0 18 0 0,0-13 0 1,0 13 0-1,0-18 0 0,0 18 0 0,0-13 0 0,0 13 0 0,0-18 0 1,0 0 0-1,0 18 0 0,0-13 0 0,0 13 0 0,0-18 0 0,0 18 0 1,0-13 0-1,0 13 0 0,0-18 0 0,0 18 0 0,0-13 0 0,0 13 0 1,0 0 0-1,0-13 0 0,0 13 0 0,0-18 0 0,0 0 0 0,0 18 0 1,18-13 0-1,-13 13 0 0,13 0 0 0,-18-14 0 0,0 15 0 0,0-19 0 1,0 18 0-1,0-14 0 0,0 15 0 0,0-19 0 0,0 18 0 0,18-14 0 1,-14 15 0-1,15-19 0 0,-19 18 0 0,0-14 0 0,0 15 0 0,0-19 0 1,0 18 0-1,0-14 0 0,18 15 0 0,-14-19 0 0,15 18 0 0,-19-14 0 1,0 15 0-1,0-19 0 0,18 0 0 0,-14 0 0 0,15 0 0 0,-19 0 0 1,18 0 0-1,-14 0 0 0,15 0 0 0,-19 0 0 0,18 0 0 0,-14 0 0 1,14 0 0-1,-18-19 0 0,19 15 0 0,-15-14 0 0,14-1 0 0,-18 15 0 1,0-33 0-1,19 33 0 0,-15-14 0 0,14 18 0 0,-18 0 0 0,0 0 0 1</inkml:trace>
    </iact:actionData>
  </iact:action>
  <iact:action type="add" startTime="73931">
    <iact:property name="dataType"/>
    <iact:actionData xml:id="d10">
      <inkml:trace xmlns:inkml="http://www.w3.org/2003/InkML" xml:id="stk10" contextRef="#ctx0" brushRef="#br0">6675 13724 24575 0,'0'23'0'10,"18"-5"0"0,-13-18 0 0,13 18 0 0,-18-13 0 0,0 13 0 0,0-18 0 0,0 0 0 0,0 18 0 0,18-13 0 0,-13 13 0 0,13-18 0 0,-18 18 0 0,0-13 0 0,0 31 0 1,0-31 0-1,0 31 0 0,18-31 0 0,-13 13 0 0,13 0 0 0,-18-13 0 0,0 13 0 0,0-18 0 0,0 18 0 0,0-13 0 0,18 31 0 0,-13-31 0 0,13 31 0 0,-18-31 0 1,0 13 0-1,0-18 0 0,0 18 0 0,0-13 0 0,18 13 0 0,-13-18 0 0,13 18 0 0,-18-13 0 0,0 13 0 0,18-18 0 0,-13 0 0 0,13 18 0 0,-18-13 0 0,18 13 0 1,-13-18 0-1,13 18 0 0,-18-13 0 0,18 13 0 0,-14-18 0 0,15 0 0 0,-1 0 0 0,-14 18 0 0,15-13 0 0,-1 13 0 0,-14-18 0 0,33 0 0 0,-33 18 0 0,33-14 0 1,-33 15 0-1,33-19 0 0,-33 0 0 0,33 0 0 0,-33 0 0 0,33 0 0 0,-33 0 0 0,14 0 0 0,1-19 0 0,-15 15 0 0,51-51 0 0,-46 28 0 0,27-32 0 0,-18 18 0 1,5 0 0-1,0-18 0 0,13 13 0 0,-31-13 0 0,13 18 0 0,0 0 0 0,-13 0 0 0,13 18 0 0,-18-13 0 0,0 13 0 0,0 0 0 0,0 5 0 0,0 0 0 0,0 13 0 1,0-13 0-1,0 18 0 0,0-18 0 0,0 13 0 0,0-13 0 0,0 0 0 0,0 13 0 0,0-31 0 0,0 32 0 0,0-15 0 0,0 38 0 0,0 3 0 0,0 1 0 0,0 13 0 1,0-31 0-1,0 31 0 0,0-13 0 0,0 0 0 0,0 13 0 0,0-31 0 0,18 31 0 0,-13-13 0 0,13 0 0 0,-18 13 0 0,0 5 0 0,0 5 0 0,-18 13 0 0,13-18 0 1,-13 18 0-1,18-13 0 0,-18 13 0 0,13 0 0 0,-13-14 0 0,18 15 0 0,0-19 0 0,0 0 0 0,0-19 0 0,0 15 0 0,0-14 0 0,0 17 0 0,0-17 0 0,0 14 0 1,0-15 0-1,0 1 0 0,0-5 0 0,0 1 0 0,0-15 0 0,0 33 0 0,-18-15 0 0,13 19 0 0,-13-18 0 0,18 13 0 0,0-13 0 0,0 0 0 0,-18 13 0 0,13-31 0 1,-13 31 0-1,0-31 0 0,13 13 0 0,-31 0 0 0,31-13 0 0,-31 13 0 0,13 0 0 0,-18-13 0 0,0 13 0 0,0 0 0 0,0-13 0 0,1 13 0 0,-1-18 0 0,0 0 0 1,18 0 0-1,-14 0 0 0,15 0 0 0,-19 0 0 0,18 0 0 0,-13-18 0 0,31 13 0 0,-31-13 0 0,31 18 0 0,-13-18 0 0,18 13 0 0,0-13 0 0,0 18 0 0,0 0 0 1</inkml:trace>
    </iact:actionData>
  </iact:action>
  <iact:action type="add" startTime="76781">
    <iact:property name="dataType"/>
    <iact:actionData xml:id="d11">
      <inkml:trace xmlns:inkml="http://www.w3.org/2003/InkML" xml:id="stk11" contextRef="#ctx0" brushRef="#br0">6306 13028 24575 0,'-22'0'0'10,"-15"0"0"1,15 0 0-1,-1 0 0 1,-14 18 0 0,33-13 0-1,-33 13 0 1,15 0 0 0,-1-14 0-1,-13 15 0 1,31-19 0 0,-31 18 0-1,31-14 0 1,-31 15 0-1,31-19 0 1,-31 18 0 0,13-14 0-1,0 15 0 1,5-1 0 0,0-14 0-1,-5 15 0 1,-18-1 0 0,18-14 0-1,-13 33 0 1,13-33 0 0,-18 33 0-1,19-33 0 1,-15 14 0-1,33 1 0 1,-33-15 0 0,33 33 0-1,-15-33 0 1,1 14 0 0,14 1 0-1,-15 3 0 1,1 19 0 0,14-18 0-1,-14 14 0 1,18-15 0 0,-19 19 0-1,15 0 0 1,-14 0 0-1,-1 0 0 1,15 0 0 0,-14 0 0-1,18 18 0 1,0-13 0 0,0 13 0-1,-19-18 0 1,15 0 0 0,-14 0 0-1,18 18 0 1,0-13 0-1,0 13 0 1,0-18 0 0,0 0 0-1,18 0 0 1,-14 0 0 0,33 0 0-1,-33 0 0 1,33 0 0 0,-14-1 0-1,-1 1 0 1,33 19 0 0,-46-15 0-1,46 14 0 1,-33-18 0-1,19 0 0 1,-18-18 0 0,13 13 0-1,-13-13 0 1,18 0 0 0,-18 13 0-1,13-31 0 1,-13 13 0 0,18 0 0-1,0-13 0 1,0 13 0 0,0-18 0-1,0 0 0 1,0 0 0-1,0 0 0 1,-19-18 0 0,15 13 0-1,-14-31 0 1,-1 13 0 0,15-18 0-1,-33 0 0 1,33 18 0 0,-33-13 0-1,14 13 0 1,1-36 0 0,-15-5 0-1,33 1 0 1,-33 3 0-1,14 1 0 1,-18 14 0 0,0-33 0-1,0 15 0 1,0-1 0 0,0-13 0-1,0 13 0 1,0 0 0 0,0 5 0-1,0 18 0 1,0 0 0-1,19 0 0 1,-15 0 0 0,14 18 0-1,-18-13 0 1,0 31 0 0,0-31 0-1,-18 13 0 1,14-18 0 0,-15 18 0-1,19-13 0 1,0 13 0 0,-18-18 0-1,14 0 0 1,-15 0 0-1,19 0 0 1,0 0 0 0,-18 19 0-1,14-15 0 1,-33 33 0 0,33-33 0-1,-15 33 0 1,1-33 0 0,14 33 0-1,-33-14 0 1,33-1 0 0,-14 15 0-1,-1-14 0 1,15-1 0-1,-14 15 0 1,-1-14 0 0,15 18 0-1,-14 0 0 1,-1 0 0 0,15-19 0-1,-14 15 0 1,18-14 0 0,0 18 0-1,0 0 0 1,0 0 0 0</inkml:trace>
    </iact:actionData>
  </iact:action>
  <iact:action type="add" startTime="80787">
    <iact:property name="dataType"/>
    <iact:actionData xml:id="d12">
      <inkml:trace xmlns:inkml="http://www.w3.org/2003/InkML" xml:id="stk12" contextRef="#ctx0" brushRef="#br0">10074 13847 24575 0,'0'23'0'11,"0"13"0"1,0-31 0 0,0 31 0-1,0-31 0 1,0 13 0 0,0 0 0-1,0 5 0 1,0 0 0 0,-18-5 0 0,13 0 0-1,-13-13 0 1,18 31 0 0,0-31 0-1,0 31 0 1,0-31 0 0,0 13 0-1,0 0 0 1,0-13 0 0,0 13 0 0,0-18 0-1,0 18 0 1,0-13 0 0,0 13 0-1,0 0 0 1,0-13 0 0,0 31 0-1,0-31 0 1,0 13 0 0,0 0 0 0,0-14 0-1,0 15 0 1,0-19 0 0,0 18 0-1,0-14 0 1,0 33 0 0,-18-14 0 0,13 18 0-1,-13-19 0 1,18 15 0 0,0-14 0-1,0-1 0 1,0-4 0 0,0 1 0-1,0-15 0 1,0 14 0 0,0-18 0 0,0 0 0-1,0-18 0 1,0-5 0 0,0 1 0-1,0-15 0 1,0 15 0 0,0-19 0-1,0 18 0 1,0-14 0 0,0 15 0 0,0-19 0-1,0 0 0 1,0 18 0 0,0-13 0-1,0 13 0 1,0 0 0 0,0-13 0 0,0 31 0-1,0-13 0 1,0 0 0 0,0 13 0-1,0-31 0 1,0 31 0 0,0-13 0-1,0 0 0 1,0 13 0 0,0-13 0 0,0 18 0-1,0-18 0 1,0 13 0 0,18-13 0-1,-13 18 0 1,13-18 0 0,-18 13 0-1,0-13 0 1,18 0 0 0,-13 13 0 0,13-31 0-1,0 31 0 1,-13-13 0 0,13 0 0-1,-18 13 0 1,18-13 0 0,-13 18 0 0,13-18 0-1,-18 13 0 1,0-13 0 0,0 18 0-1,18 0 0 1,-13 0 0 0,13 0 0-1,-18-18 0 1,0 13 0 0,18-13 0 0,-13 18 0-1,13 0 0 1,0-18 0 0,-13 13 0-1,13-13 0 1,0 18 0 0,-13-18 0-1,13 13 0 1,0-13 0 0,-14 18 0 0,15 0 0-1,-19 0 0 1,0 0 0 0,18 0 0-1,-14 0 0 1,15 0 0 0,-19 0 0 0,18 0 0-1,-14 0 0 1,15 0 0 0,-19 0 0-1,18 0 0 1,-14 0 0 0,15 0 0-1,-19 0 0 1,18 0 0 0,-14 0 0 0,14 0 0-1,-18 18 0 1,19-13 0 0,-15 13 0-1,14-18 0 1,-18 18 0 0,19-13 0-1,-15 31 0 1,14-31 0 0,-18 13 0 0,0-18 0-1,19 18 0 1,-15-13 0 0,14 13 0-1,-18-18 0 1,0 0 0 0,0 18 0 0,0-13 0-1,19 13 0 1,-15-18 0 0,14 18 0-1,-18-13 0 1,0 13 0 0,0-18 0-1,0 18 0 1,0-13 0 0,0 13 0 0,0-18 0-1,0 18 0 1,0-13 0 0,18 13 0-1,-13-18 0 1,13 18 0 0,-18-13 0-1,0 13 0 1,0-18 0 0,0 18 0 0,0-13 0-1,0 13 0 1,0 0 0 0,0-13 0-1,0 13 0 1,0-18 0 0,0 18 0-1,0-13 0 1,0 13 0 0,0-18 0 0,0 0 0-1,0 18 0 1,0-13 0 0,0 13 0-1,0-18 0 1,0 18 0 0,0-13 0 0,0 13 0-1,0 0 0 1,0-13 0 0,0 13 0-1,0 0 0 1,18-13 0 0,-13 13 0-1,13 0 0 1,-18-14 0 0,0 15 0 0,0-1 0-1,0-14 0 1,0 33 0 0,0-33 0-1,0 33 0 1,0-33 0 0,0 33 0-1,0-33 0 1,0 15 0 0,0-1 0 0,0-14 0-1,0 15 0 1,0-19 0 0,0 18 0-1,0-14 0 1,0 14 0 0,0-18 0 0,0 19 0-1,0-15 0 1,0 14 0 0,0-36 0-1,0 14 0 1,0-15 0 0,0 1 0-1,0 14 0 1,0-33 0 0,0 15 0 0,0-1 0-1,0-14 0 1,0 33 0 0,0-33 0-1,0 15 0 1,0-1 0 0,0-14 0-1,0 33 0 1,0-32 0 0,0 31 0 0,0-31 0-1,-18 31 0 1,13-31 0 0,-13 13 0-1,18 0 0 1,0-13 0 0,0 31 0 0,0-31 0-1,0 31 0 1,0-31 0 0,0 31 0-1,0-13 0 1,0 18 0 0,0-18 0-1,0 13 0 1,0-13 0 0,0 18 0 0,0-18 0-1,0 13 0 1,0-13 0 0,0 18 0-1,0-18 0 1,0 13 0 0,0-13 0-1,0 18 0 1,0-18 0 0,18 13 0 0,-13-13 0-1,13 18 0 1,-18 0 0 0,0-18 0-1,18 13 0 1,-13-13 0 0,13 18 0 0,-18-18 0-1,18 13 0 1,-13-13 0 0,13 18 0-1,-18 0 0 1,0 0 0 0,18 0 0-1,-13-18 0 1,13 13 0 0,0-13 0 0,-13 18 0-1,13 0 0 1,-18 0 0 0,0 0 0-1,18 0 0 1,-13-18 0 0,13 13 0-1,-18-13 0 1,18 18 0 0,-13 0 0 0,13 0 0-1,-18 0 0 1,18 0 0 0,-13 0 0-1,13 0 0 1,-18 0 0 0,18 0 0 0,-13 0 0-1,13 0 0 1,-18 0 0 0,18 0 0-1,-13 0 0 1,13 0 0 0,-18 0 0-1,18 0 0 1,-14 0 0 0,15 0 0 0,-19 0 0-1,18 0 0 1,-14 0 0 0,15 0 0-1,-19 0 0 1,18 0 0 0,-14 0 0-1,15 0 0 1,-19 0 0 0,0 0 0 0,18 0 0-1,-14 0 0 1,15 0 0 0,-19 0 0-1,0 18 0 1,0-13 0 0,18 13 0-1,-14-18 0 1,14 0 0 0,-18 18 0 0,0-13 0-1,0 13 0 1,0-18 0 0,0 18 0-1,0-13 0 1,0 13 0 0,0-18 0 0,0 18 0-1,0-13 0 1,0 13 0 0,0-18 0-1,0 18 0 1,0-13 0 0,0 13 0-1,0 0 0 1,0-13 0 0,0 13 0 0,0-18 0-1,0 18 0 1,0-13 0 0,0 13 0-1,0-18 0 1,0 18 0 0,0-13 0-1,0 13 0 1,0-18 0 0,0 18 0 0,0-13 0-1,19 13 0 1,-15-18 0 0,14 18 0-1,-18-13 0 1,0 13 0 0,0 0 0 0,0-13 0-1,0 13 0 1,0-18 0 0,0 18 0-1,0-13 0 1,0 13 0 0,0-18 0-1,0 18 0 1,0-13 0 0,0 13 0 0,0-18 0-1,0 0 0 1,0 18 0 0,19-13 0-1,-15 13 0 1,14-18 0 0,-18 18 0-1,0-13 0 1,0 31 0 0,0-32 0 0,0 33 0-1,0-33 0 1,0 33 0 0,0-33 0-1,0 15 0 1,0-1 0 0,0-14 0 0,19 33 0-1,-15-33 0 1,14 15 0 0,-18-19 0-1,0 18 0 1,0-14 0 0,0 15 0-1,0-19 0 1,19 0 0 0,-15 0 0 0,14 18 0-1,-18-14 0 1,0 14 0 0,0-18 0-1,18 0 0 1,-13 0 0 0,13 0 0-1,-18 0 0 1,0 0 0 0,18 0 0 0,-13 0 0-1,13 0 0 1,-18 0 0 0,18 0 0-1,-13 0 0 1,13 0 0 0,0 0 0 0,-13 0 0-1,31 0 0 1,-31 0 0 0,13 0 0-1,0 0 0 1,-13 0 0 0,13 0 0-1,0 0 0 1,-13 0 0 0,13 0 0 0,0 0 0-1,-13-18 0 1,13 14 0 0,-18-14 0-1,18 18 0 1,-13-19 0 0,13 15 0-1,-18-14 0 1,0 18 0 0,18-19 0 0,-13 15 0-1,13-14 0 1,-18-1 0 0,0 15 0-1,0-14 0 1,0 18 0 0,0 0 0 0</inkml:trace>
    </iact:actionData>
  </iact:action>
  <iact:action type="add" startTime="86703">
    <iact:property name="dataType"/>
    <iact:actionData xml:id="d13">
      <inkml:trace xmlns:inkml="http://www.w3.org/2003/InkML" xml:id="stk13" contextRef="#ctx0" brushRef="#br0">12982 13847 24575 0,'-41'-18'0'11,"0"13"0"1,18-13 0 0,-14 18 0 0,15 0 0-1,-1-18 0 1,-13 13 0 0,31-13 0 0,-31 18 0 0,31 0 0-1,-13 0 0 1,0 0 0 0,13 0 0 0,-31-18 0 0,31 13 0-1,-31-13 0 1,31 18 0 0,-49 0 0 0,45 0 0 0,-46 0 0-1,32 0 0 1,0 0 0 0,-13 0 0 0,31 18 0 0,-31-13 0-1,32 13 0 1,-33-18 0 0,33 0 0 0,-15 0 0-1,19 0 0 1,-18 0 0 0,14 18 0 0,-15-13 0 0,19 13 0-1,0 0 0 1,-18-13 0 0,14 13 0 0,-33 0 0 0,33 5 0-1,-14 0 0 1,18 13 0 0,0-31 0 0,0 31 0 0,-19-31 0-1,15 13 0 1,-14 0 0 0,18-13 0 0,0 13 0 0,0 0 0-1,0-13 0 1,0 13 0 0,0-18 0 0,0 18 0 0,0 5 0-1,0 0 0 1,0-5 0 0,0 0 0 0,0-13 0-1,0 31 0 1,0-31 0 0,0 31 0 0,18-31 0 0,-14 13 0-1,15 0 0 1,-19-13 0 0,0 31 0 0,18-32 0 0,-14 15 0-1,14-19 0 1,-18 18 0 0,0-14 0 0,0 15 0 0,19-19 0-1,-15 18 0 1,33-14 0 0,-33 15 0 0,14-1 0 0,-18-14 0-1,19 15 0 1,-15-19 0 0,14 0 0 0,-18 18 0-1,19-14 0 1,-15 15 0 0,14-19 0 0,-18 18 0 0,0-14 0-1,18 15 0 1,-13-19 0 0,13 18 0 0,0-14 0 0,-13 14 0-1,13-18 0 1,-18 0 0 0,18 0 0 0,-13 0 0 0,31 0 0-1,-31 0 0 1,13 0 0 0,0 0 0 0,-13 0 0 0,13 0 0-1,-18 0 0 1,18 0 0 0,-13 0 0 0,13 0 0 0,-18 0 0-1,18-18 0 1,-13 14 0 0,31-14 0 0,-31 18 0-1,13 0 0 1,-18-19 0 0,18 15 0 0,-13-14 0 0,13 18 0-1,-18 0 0 1,0 0 0 0,0-19 0 0,0 15 0 0,18-14 0-1,-13 18 0 1,13-19 0 0,-18 15 0 0,0-33 0 0,0 33 0-1,0-33 0 1,18 33 0 0,-13-33 0 0,13 33 0 0,-18-32 0-1,0 31 0 1,0-31 0 0,0 31 0 0,0-31 0-1,0 31 0 1,0-31 0 0,0 31 0 0,0-13 0 0,0 0 0-1,0 13 0 1,0-31 0 0,0 31 0 0,0-13 0 0,0 0 0-1,0 13 0 1,0-13 0 0,0 0 0 0,0 13 0 0,0-13 0-1,0 0 0 1,0 13 0 0,0-13 0 0,0 0 0 0,0 13 0-1,0-13 0 1,0 0 0 0,0 13 0 0,0-13 0 0,0 18 0-1,0 0 0 1,0 18 0 0,0-13 0 0,0 13 0-1,0 0 0 1,0 5 0 0,0 18 0 0,0-18 0 0,18 13 0-1,-14-13 0 1,15 18 0 0,-19-18 0 0,0 13 0 0,0-13 0-1,0 18 0 1,0-18 0 0,0 13 0 0,0-31 0 0,0 13 0-1,0 0 0 1,0-14 0 0,0 15 0 0,0-1 0 0,0-14 0-1,0 15 0 1,0-1 0 0,0-14 0 0,0 33 0-1,0-33 0 1,0 33 0 0,0-33 0 0,0 33 0 0,0-33 0-1,0 15 0 1,0-19 0 0,0 18 0 0,0-14 0 0,0 14 0-1,0-18 0 1,0 19 0 0,0-15 0 0,18 14 0 0,-14-18 0-1,15 0 0 1,-19 19 0 0,0-15 0 0,0 14 0 0,18-18 0-1,-14 0 0 1,15 0 0 0,-19 0 0 0,18 0 0 0,-14 0 0-1,15 0 0 1,-1 0 0 0,-14-18 0 0,33 14 0-1,-33-33 0 1,33 33 0 0,-33-15 0 0,14 1 0 0,1 14 0-1,-15-33 0 1,14 33 0 0,1-14 0 0,-15-1 0 0,14 15 0-1,0-14 0 1,-13-1 0 0,13 15 0 0,-18-14 0 0,18-1 0-1,-13 15 0 1,13-14 0 0,-18-1 0 0,18 15 0 0,-13-14 0-1,13 18 0 1,-18 0 0 0,0 0 0 0,0 0 0 0</inkml:trace>
    </iact:actionData>
  </iact:action>
  <iact:action type="add" startTime="90659">
    <iact:property name="dataType"/>
    <iact:actionData xml:id="d14">
      <inkml:trace xmlns:inkml="http://www.w3.org/2003/InkML" xml:id="stk14" contextRef="#ctx0" brushRef="#br0">13678 13683 24575 0,'0'23'0'12,"0"13"0"0,0-31 0 0,0 13 0 0,0 0 0 0,18-13 0 1,-14 13 0-1,15 0 0 0,-19 5 0 0,0 18 0 0,0-18 0 0,0 13 0 1,0-13 0-1,0 0 0 0,0 13 0 0,0-31 0 0,0 31 0 0,0-31 0 1,0 13 0-1,0 0 0 0,0-13 0 0,0 13 0 0,18 0 0 0,-14-13 0 1,15 13 0-1,-19 0 0 0,0-13 0 0,0 13 0 0,0 0 0 0,0-13 0 1,0 13 0-1,0 0 0 0,0-13 0 0,18 13 0 0,-14 0 0 0,15-13 0 1,-19 31 0-1,0-32 0 0,0 15 0 0,0-19 0 0,18 18 0 1,-14-14 0-1,15 15 0 0,-19-19 0 0,0 18 0 0,0-14 0 0,0 15 0 1,18-19 0-1,-14 0 0 0,14 0 0 0,-18 0 0 0,19 0 0 0,-15 0 0 1,14 0 0-1,1 0 0 0,-15 0 0 0,33 0 0 0,-33 0 0 0,33 0 0 1,-33 0 0-1,32 0 0 0,-31 0 0 0,31 0 0 0,-13-19 0 0,0 15 0 1,13-33 0-1,-31 33 0 0,31-14 0 0,-31-1 0 0,13 15 0 0,0-14 0 1,-13 0 0-1,31 13 0 0,-31-13 0 0,13 0 0 0,0 13 0 1,-13-13 0-1,13 18 0 0,-18-18 0 0,0 13 0 0,18-31 0 0,-13 31 0 1,13-13 0-1,-18 18 0 0,0-18 0 0,0-5 0 0,0 0 0 0,18-13 0 1,-13 13 0-1,13 0 0 0,-18-13 0 0,0 31 0 0,0-31 0 0,0 31 0 1,0-13 0-1,0 0 0 0,0 13 0 0,0-13 0 0,0 18 0 0,0-18 0 1,0 13 0-1,0-13 0 0,0 18 0 0,0-18 0 0,0 13 0 0,0-13 0 1,0 0 0-1,0 13 0 0,0-13 0 0,0 18 0 0,0-18 0 1,0 13 0-1,0-13 0 0,0 36 0 0,0-13 0 0,0 31 0 0,0-31 0 1,0 31 0-1,0-31 0 0,0 31 0 0,0-13 0 0,0 18 0 0,0 0 0 1,0 0 0-1,0 0 0 0,0 18 0 0,0-13 0 0,18 13 0 0,-13-18 0 1,13 0 0-1,-18 0 0 0,0 0 0 0,0 0 0 0,0 0 0 0,0 0 0 1,0-19 0-1,0 15 0 0,0-14 0 0,0-1 0 0,0 15 0 0,0-15 0 1,0 1 0-1,0 14 0 0,0-15 0 0,0 1 0 0,0 14 0 1,0-33 0-1,0 51 0 0,0-28 0 0,0 32 0 0,0-18 0 0,0 0 0 1,0 0 0-1,0-18 0 0,0 13 0 0,0-31 0 0,0 31 0 0,0-31 0 1,0 31 0-1,0-31 0 0,0 31 0 0,0-31 0 0,0 13 0 0,0 0 0 1,-18-13 0-1,13 31 0 0,-13-31 0 0,0 31 0 0,13-31 0 0,-31 31 0 1,31-31 0-1,-31 31 0 0,31-31 0 0,-13 13 0 0,0-18 0 0,13 18 0 1,-31-13 0-1,31 13 0 0,-31-18 0 0,13 0 0 0,0 18 0 1,-13-13 0-1,13 13 0 0,-18-18 0 0,0 0 0 0,-18 0 0 0,14 0 0 1,4 0 0-1,4 0 0 0,15 0 0 0,-19 0 0 0,0-18 0 0,18 13 0 1,-14-13 0-1,15 18 0 0,-1 0 0 0,-13 0 0 0,31-18 0 0,-31 13 0 1,31-13 0-1,-13 18 0 0,18-18 0 0,-18 13 0 0,13-31 0 0,-13 31 0 1,18-31 0-1,0 31 0 0,0-13 0 0,0 0 0 0,-18 13 0 0,13-13 0 1,-13 0 0-1,18 13 0 0,0-13 0 0,0 18 0 0,0 0 0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I play?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 talk time! D-ay, p-l-ay, m-ay, w-ay, s-p-r-ay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Ay, two letters, one sound, special friends, 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turn – ay. Your turn. My turn – may I play? Your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play our game – can you remember? When it wriggles tell me if it’s ay, or may I play.  If you don’t have the wiggle don’t worry, ask someone to point and if you don’t have someone there, that’s ok too, have a practice at being super speedy and point when you say it. Ay or may I play?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time for some green words – let’s use Fred talk to help us sound them out. D-ay, t-r-ay, l-ay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write some words with today’s sound? Day, play, may. Tick and fix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use our Fred fingers, d-ay 2 sounds. P-l-ay 3 sounds and m-ay 2 sounds.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11/relationships/inkAction" Target="../ink/inkAction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2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‘ay’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569FFA9-59DC-3C46-B687-380506D8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3" y="285164"/>
            <a:ext cx="803824" cy="7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E43024-58CC-7B44-A0AE-0B1AF32B87C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49840" y="1586160"/>
              <a:ext cx="4069440" cy="4018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E43024-58CC-7B44-A0AE-0B1AF32B87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0480" y="1576800"/>
                <a:ext cx="4088160" cy="40374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1412358-4622-1048-A249-FAB1E76CC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97"/>
    </mc:Choice>
    <mc:Fallback xmlns="">
      <p:transition spd="slow" advTm="94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CC00-1000-EE4F-AB5C-D84CA542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449B-975A-1B42-8365-879C4C841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2: May I play?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3: Fred talk time! D-ay, p-l-ay, m-ay, w-ay, s-p-r-ay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4: Ay, two letters, one sound, special friends, ay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5: My turn – ay. Your turn. My turn – may I play? Your turn.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6: Now let’s play our game – can you remember? When it wriggles tell me if it’s ay, or may I play.  If you don’t have the wiggle don’t worry, ask someone to point and if you don’t have someone there, that’s ok too, have a practice at being super speedy and point when you say it. Ay or may I play?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 It’s time for some green words – let’s use Fred talk to help us sound them out. D-ay, t-r-ay, l-ay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8: Let’s practice writing our sound - ay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9: Can you write some words with today’s sound? Day, play, may. Tick and fix on the next slide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10: Let’s use our Fred fingers, d-ay 2 sounds. P-l-ay 3 sounds and m-ay 2 sounds.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384A1E-84FB-B540-BE61-6AC04BBD31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359"/>
          <a:stretch/>
        </p:blipFill>
        <p:spPr>
          <a:xfrm>
            <a:off x="3889460" y="1223889"/>
            <a:ext cx="4413080" cy="4775982"/>
          </a:xfrm>
          <a:prstGeom prst="rect">
            <a:avLst/>
          </a:prstGeom>
        </p:spPr>
      </p:pic>
      <p:pic>
        <p:nvPicPr>
          <p:cNvPr id="3" name="Audio Recording 19 Jan 2021 at 18:34:38" descr="Audio Recording 19 Jan 2021 at 18:34:38">
            <a:hlinkClick r:id="" action="ppaction://media"/>
            <a:extLst>
              <a:ext uri="{FF2B5EF4-FFF2-40B4-BE49-F238E27FC236}">
                <a16:creationId xmlns:a16="http://schemas.microsoft.com/office/drawing/2014/main" id="{5009C8F9-EB17-E347-B266-DEB03BC523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1933" y="591194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2"/>
    </mc:Choice>
    <mc:Fallback xmlns=""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9 Jan 2021 at 18:48:32" descr="Audio Recording 19 Jan 2021 at 18:48:32">
            <a:hlinkClick r:id="" action="ppaction://media"/>
            <a:extLst>
              <a:ext uri="{FF2B5EF4-FFF2-40B4-BE49-F238E27FC236}">
                <a16:creationId xmlns:a16="http://schemas.microsoft.com/office/drawing/2014/main" id="{8628A5DF-8F8C-EE46-B8E5-7A255A1F5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4452" y="5805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17CA68-3F5E-7B4D-AADD-327A80377F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436"/>
          <a:stretch/>
        </p:blipFill>
        <p:spPr>
          <a:xfrm>
            <a:off x="3889460" y="2222695"/>
            <a:ext cx="4413080" cy="2096086"/>
          </a:xfrm>
          <a:prstGeom prst="rect">
            <a:avLst/>
          </a:prstGeom>
        </p:spPr>
      </p:pic>
      <p:pic>
        <p:nvPicPr>
          <p:cNvPr id="7" name="Audio Recording 19 Jan 2021 at 18:49:58" descr="Audio Recording 19 Jan 2021 at 18:49:58">
            <a:hlinkClick r:id="" action="ppaction://media"/>
            <a:extLst>
              <a:ext uri="{FF2B5EF4-FFF2-40B4-BE49-F238E27FC236}">
                <a16:creationId xmlns:a16="http://schemas.microsoft.com/office/drawing/2014/main" id="{A08D9437-1F85-6242-B825-219E62D7F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3722" y="5765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3"/>
    </mc:Choice>
    <mc:Fallback xmlns="">
      <p:transition spd="slow" advTm="13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51D76F-7806-3B4F-B460-98B5D38D75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9436"/>
          <a:stretch/>
        </p:blipFill>
        <p:spPr>
          <a:xfrm>
            <a:off x="456943" y="2278966"/>
            <a:ext cx="4413080" cy="2096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C41CF-3293-134B-8A11-50F086ACD9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359"/>
          <a:stretch/>
        </p:blipFill>
        <p:spPr>
          <a:xfrm>
            <a:off x="6576389" y="939018"/>
            <a:ext cx="4413080" cy="4775982"/>
          </a:xfrm>
          <a:prstGeom prst="rect">
            <a:avLst/>
          </a:prstGeom>
        </p:spPr>
      </p:pic>
      <p:pic>
        <p:nvPicPr>
          <p:cNvPr id="8" name="Audio Recording 19 Jan 2021 at 18:50:58" descr="Audio Recording 19 Jan 2021 at 18:50:58">
            <a:hlinkClick r:id="" action="ppaction://media"/>
            <a:extLst>
              <a:ext uri="{FF2B5EF4-FFF2-40B4-BE49-F238E27FC236}">
                <a16:creationId xmlns:a16="http://schemas.microsoft.com/office/drawing/2014/main" id="{EC8AF863-128B-834D-9788-2DB0EFE5E4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89469" y="591898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Recording 19 Jan 2021 at 18:36:43" descr="Audio Recording 19 Jan 2021 at 18:36:43">
            <a:hlinkClick r:id="" action="ppaction://media"/>
            <a:extLst>
              <a:ext uri="{FF2B5EF4-FFF2-40B4-BE49-F238E27FC236}">
                <a16:creationId xmlns:a16="http://schemas.microsoft.com/office/drawing/2014/main" id="{0B3DFEEB-6ED0-6B47-8225-DCF604A82E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2270" y="599948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A84538-C12A-A549-B2F6-63A6EA3125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9436"/>
          <a:stretch/>
        </p:blipFill>
        <p:spPr>
          <a:xfrm>
            <a:off x="1258801" y="2563446"/>
            <a:ext cx="4413080" cy="2096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156BA4-64CC-1F4A-BBA8-B7971B3121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359"/>
          <a:stretch/>
        </p:blipFill>
        <p:spPr>
          <a:xfrm>
            <a:off x="7378247" y="1223498"/>
            <a:ext cx="4413080" cy="4775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0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"/>
    </mc:Choice>
    <mc:Fallback xmlns="">
      <p:transition spd="slow" advTm="1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05C2FC-6A8B-CF4A-A336-18F1294873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02"/>
          <a:stretch/>
        </p:blipFill>
        <p:spPr>
          <a:xfrm>
            <a:off x="357808" y="552450"/>
            <a:ext cx="4945269" cy="209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83A83-4410-2C4B-9432-7828F6451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792" y="2208972"/>
            <a:ext cx="5994400" cy="209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74CD1-5880-4C4F-9057-DE2520722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4461841"/>
            <a:ext cx="5994400" cy="2095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C735B1-7C77-914D-ABCB-A87A0BB5A10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61560" y="2386080"/>
              <a:ext cx="8559000" cy="394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C735B1-7C77-914D-ABCB-A87A0BB5A1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2200" y="2376720"/>
                <a:ext cx="8577720" cy="39657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EA992DA-7F87-9A43-AA9B-D835906CB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8"/>
    </mc:Choice>
    <mc:Fallback xmlns="">
      <p:transition spd="slow" advTm="23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BCADB1-B149-5941-ACC5-232F924275C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283098" y="427680"/>
              <a:ext cx="1779480" cy="81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BCADB1-B149-5941-ACC5-232F924275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3738" y="418320"/>
                <a:ext cx="1798200" cy="8334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B0858E7-CF34-8D48-BC8A-1EDFE8DFE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569FFA9-59DC-3C46-B687-380506D8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3" y="285164"/>
            <a:ext cx="803824" cy="7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91"/>
    </mc:Choice>
    <mc:Fallback xmlns="">
      <p:transition spd="slow" advTm="50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569FFA9-59DC-3C46-B687-380506D8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3" y="285164"/>
            <a:ext cx="803824" cy="7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19 Jan 2021 at 18:58:54" descr="Audio Recording 19 Jan 2021 at 18:58:54">
            <a:hlinkClick r:id="" action="ppaction://media"/>
            <a:extLst>
              <a:ext uri="{FF2B5EF4-FFF2-40B4-BE49-F238E27FC236}">
                <a16:creationId xmlns:a16="http://schemas.microsoft.com/office/drawing/2014/main" id="{80B805EB-1AE1-3747-BE07-8C7011E00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5756" y="5951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71"/>
    </mc:Choice>
    <mc:Fallback xmlns="">
      <p:transition spd="slow" advTm="73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5|2.6|2.2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8|1.4|1.4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407</Words>
  <Application>Microsoft Office PowerPoint</Application>
  <PresentationFormat>Widescreen</PresentationFormat>
  <Paragraphs>31</Paragraphs>
  <Slides>11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Harris, Nikki</cp:lastModifiedBy>
  <cp:revision>13</cp:revision>
  <dcterms:created xsi:type="dcterms:W3CDTF">2021-01-11T13:23:06Z</dcterms:created>
  <dcterms:modified xsi:type="dcterms:W3CDTF">2021-01-20T09:36:49Z</dcterms:modified>
</cp:coreProperties>
</file>