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71" r:id="rId7"/>
    <p:sldId id="262" r:id="rId8"/>
    <p:sldId id="272" r:id="rId9"/>
    <p:sldId id="263" r:id="rId10"/>
    <p:sldId id="267" r:id="rId11"/>
    <p:sldId id="264" r:id="rId12"/>
    <p:sldId id="268" r:id="rId13"/>
    <p:sldId id="265" r:id="rId14"/>
    <p:sldId id="269" r:id="rId15"/>
    <p:sldId id="266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 snapToObjects="1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3D128-22E0-6947-B04F-2EDB36159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746C7E-7F72-3749-A586-6A8866352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B9A72-4D13-7D40-96B1-8B506415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6580-8EBB-C746-9F8E-017FBDF9BA6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256EC-BD91-7145-9EAE-9BBC1F5B7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69824-912F-D547-A3A0-71B0BB485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4F8D-F748-E24A-91F4-5EBBC2F49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40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3DD98-CBC7-BE4A-9705-6EFBA6689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2D911B-9BC0-AD43-BA79-1F58E155E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07ABE-DD45-804D-8901-B7C8D4E5D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6580-8EBB-C746-9F8E-017FBDF9BA6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64556-1956-6649-82CA-B6F170B86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48DF3-0043-5647-9BFD-BA5E97906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4F8D-F748-E24A-91F4-5EBBC2F49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09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EF6569-B41F-0A4D-9350-61D2B1860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A392B5-7679-3544-A4A5-C72F07C2D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24B69-61E9-454E-BD3C-70166E87A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6580-8EBB-C746-9F8E-017FBDF9BA6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B7A34-EF77-744E-9734-97F31D267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84A22-A8EE-FF41-BC27-4E4BAA34F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4F8D-F748-E24A-91F4-5EBBC2F49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7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B4B3D-A64B-DE4D-81A2-F6FB07631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F43E8-8442-904C-8012-33B815362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D17DD-4FA7-024B-BB0F-875FF0D03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6580-8EBB-C746-9F8E-017FBDF9BA6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DD2FA-38D6-4643-90EE-C2CE1D30C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8AF78-3682-2349-8C4E-B543C1B33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4F8D-F748-E24A-91F4-5EBBC2F49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3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6AD7B-C148-6545-ACB4-2123037BD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3EF94-47A3-DA43-A447-1FD64A6E9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B814E-2163-A14E-AAAD-5AF737A12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6580-8EBB-C746-9F8E-017FBDF9BA6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1FA2C-75C1-9344-A57F-FFA908091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19B77-2FDA-124C-A663-E40E0E561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4F8D-F748-E24A-91F4-5EBBC2F49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7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0B0C8-0372-5A4D-A790-37F229B7D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79E32-A728-274E-B199-79105A5B6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BEFC6-080D-B645-B566-580914C9C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F72B06-5C69-4141-9E9B-6EDBB029F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6580-8EBB-C746-9F8E-017FBDF9BA6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49763-CBA3-8C4D-9907-CFFCEB7F9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902232-FD68-9B4B-BE65-6D67581A3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4F8D-F748-E24A-91F4-5EBBC2F49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79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4F945-0E06-EE4F-A4D1-8B5C74589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C0802-6905-EF43-85BF-83525410B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8E7D25-8A21-A74F-8864-A0A090325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B336BE-3695-3E4E-A2F0-329E58BE76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30E69E-7777-104D-9E57-9C0341786C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F8CC53-A102-DE4D-BC3E-8C1B02EDD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6580-8EBB-C746-9F8E-017FBDF9BA6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59374C-CB25-3D43-9ADE-DD5A40AF4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C77662-5D06-8B4B-9256-707255A28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4F8D-F748-E24A-91F4-5EBBC2F49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93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1CEB-EC15-B44E-B02C-532A269A5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327EC0-7538-F44C-99E4-EBBDEB246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6580-8EBB-C746-9F8E-017FBDF9BA6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A4969C-4107-294C-B902-1E817DFE7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FD23F3-C268-BF49-83DC-D65F36022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4F8D-F748-E24A-91F4-5EBBC2F49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1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5B9849-17C9-5B4C-A4D5-F31A06250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6580-8EBB-C746-9F8E-017FBDF9BA6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829836-7B9E-9D42-B9FA-D4A74FEFC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06DB8-DD58-9C4D-AC86-A69B02F22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4F8D-F748-E24A-91F4-5EBBC2F49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0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7A8D6-08A5-C444-B0B4-890A9F724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69D80-EB4A-E54E-ABA3-F0C6A91D4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60448A-C9FF-D84B-B2A2-1348BC952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2075-CCF3-D24D-B6BB-474065CB2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6580-8EBB-C746-9F8E-017FBDF9BA6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E0532E-1033-454A-ACA3-CFF6924B0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C39C3-D441-F848-885E-3DBA3E41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4F8D-F748-E24A-91F4-5EBBC2F49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02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47568-EA35-C542-9098-650D8170D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D68FAD-E2D5-DD45-BBC7-A25D55D73C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65639E-E491-DB47-AFDA-AC37EA7DC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EA5D4-0154-F247-8A00-773E56585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6580-8EBB-C746-9F8E-017FBDF9BA6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B992F4-1C5E-7341-9CB3-9B1749955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868B56-AFE7-864B-AE73-5C27175C6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4F8D-F748-E24A-91F4-5EBBC2F49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77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D8F46C-4E84-D441-9E6D-ACF068348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81BB9-2002-4B4F-8091-0383A5F08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6E278-B174-F24D-B711-2D316BCD2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A6580-8EBB-C746-9F8E-017FBDF9BA6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C8CBA-3531-B04C-B2F3-B2F2609BF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F68CC-C9D7-AD4D-82D5-3309E8F5C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D4F8D-F748-E24A-91F4-5EBBC2F49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0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321E35-8641-114B-9250-7878E23F8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types of nouns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252579-15B3-6548-B2A4-5B1A0991F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Audio Recording 12 Jan 2021 at 22:29:46" descr="Audio Recording 12 Jan 2021 at 22:29:46">
            <a:hlinkClick r:id="" action="ppaction://media"/>
            <a:extLst>
              <a:ext uri="{FF2B5EF4-FFF2-40B4-BE49-F238E27FC236}">
                <a16:creationId xmlns:a16="http://schemas.microsoft.com/office/drawing/2014/main" id="{F7AFFA1A-8E59-994A-B939-0BA67555EC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55085" y="482600"/>
            <a:ext cx="812800" cy="812800"/>
          </a:xfrm>
          <a:prstGeom prst="rect">
            <a:avLst/>
          </a:prstGeom>
          <a:solidFill>
            <a:schemeClr val="accent6"/>
          </a:solidFill>
        </p:spPr>
      </p:pic>
    </p:spTree>
    <p:extLst>
      <p:ext uri="{BB962C8B-B14F-4D97-AF65-F5344CB8AC3E}">
        <p14:creationId xmlns:p14="http://schemas.microsoft.com/office/powerpoint/2010/main" val="331896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0A13D-6D3B-474E-BEBE-92F5631B6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Quiz – Question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B62B4-AFB9-F84B-AD6E-53FFDB596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type of words are the names of things, places or objects?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Verbs          ✅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Adjectives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</a:p>
        </p:txBody>
      </p:sp>
    </p:spTree>
    <p:extLst>
      <p:ext uri="{BB962C8B-B14F-4D97-AF65-F5344CB8AC3E}">
        <p14:creationId xmlns:p14="http://schemas.microsoft.com/office/powerpoint/2010/main" val="2584545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A2793-8463-EE4D-9F02-E20A75E27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Quiz – Question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4B586-B402-B14A-ACA8-B7F4EBC2F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do proper nouns start with?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Capital letters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Lower case letters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Numbers</a:t>
            </a:r>
          </a:p>
        </p:txBody>
      </p:sp>
      <p:pic>
        <p:nvPicPr>
          <p:cNvPr id="4" name="Audio Recording 12 Jan 2021 at 22:37:38" descr="Audio Recording 12 Jan 2021 at 22:37:38">
            <a:hlinkClick r:id="" action="ppaction://media"/>
            <a:extLst>
              <a:ext uri="{FF2B5EF4-FFF2-40B4-BE49-F238E27FC236}">
                <a16:creationId xmlns:a16="http://schemas.microsoft.com/office/drawing/2014/main" id="{5B704B93-EE08-E048-8247-9D6EC78431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  <a:solidFill>
            <a:schemeClr val="accent6"/>
          </a:solidFill>
        </p:spPr>
      </p:pic>
    </p:spTree>
    <p:extLst>
      <p:ext uri="{BB962C8B-B14F-4D97-AF65-F5344CB8AC3E}">
        <p14:creationId xmlns:p14="http://schemas.microsoft.com/office/powerpoint/2010/main" val="316916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A2793-8463-EE4D-9F02-E20A75E27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Quiz – Question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4B586-B402-B14A-ACA8-B7F4EBC2F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do proper nouns start with?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Capital letters   ✅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Lower case letters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Numbers</a:t>
            </a:r>
          </a:p>
        </p:txBody>
      </p:sp>
    </p:spTree>
    <p:extLst>
      <p:ext uri="{BB962C8B-B14F-4D97-AF65-F5344CB8AC3E}">
        <p14:creationId xmlns:p14="http://schemas.microsoft.com/office/powerpoint/2010/main" val="4050353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A2793-8463-EE4D-9F02-E20A75E27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Quiz – Question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4B586-B402-B14A-ACA8-B7F4EBC2F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of the following is a proper noun?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Mrs</a:t>
            </a:r>
            <a:r>
              <a:rPr lang="en-US" dirty="0"/>
              <a:t> Kilmartin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dinosaurs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jungle</a:t>
            </a:r>
          </a:p>
        </p:txBody>
      </p:sp>
      <p:pic>
        <p:nvPicPr>
          <p:cNvPr id="4" name="Audio Recording 12 Jan 2021 at 22:38:04" descr="Audio Recording 12 Jan 2021 at 22:38:04">
            <a:hlinkClick r:id="" action="ppaction://media"/>
            <a:extLst>
              <a:ext uri="{FF2B5EF4-FFF2-40B4-BE49-F238E27FC236}">
                <a16:creationId xmlns:a16="http://schemas.microsoft.com/office/drawing/2014/main" id="{7D4ED362-0B2B-844A-A35D-3A32183201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  <a:solidFill>
            <a:schemeClr val="accent6"/>
          </a:solidFill>
        </p:spPr>
      </p:pic>
    </p:spTree>
    <p:extLst>
      <p:ext uri="{BB962C8B-B14F-4D97-AF65-F5344CB8AC3E}">
        <p14:creationId xmlns:p14="http://schemas.microsoft.com/office/powerpoint/2010/main" val="2328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A2793-8463-EE4D-9F02-E20A75E27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Quiz – Question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4B586-B402-B14A-ACA8-B7F4EBC2F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of the following is a proper noun?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Mrs</a:t>
            </a:r>
            <a:r>
              <a:rPr lang="en-US" dirty="0"/>
              <a:t> Kilmartin  ✅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dinosaurs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jungle</a:t>
            </a:r>
          </a:p>
        </p:txBody>
      </p:sp>
    </p:spTree>
    <p:extLst>
      <p:ext uri="{BB962C8B-B14F-4D97-AF65-F5344CB8AC3E}">
        <p14:creationId xmlns:p14="http://schemas.microsoft.com/office/powerpoint/2010/main" val="118539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A2793-8463-EE4D-9F02-E20A75E27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Quiz – Question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4B586-B402-B14A-ACA8-B7F4EBC2F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Which of the following is a common noun?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Jack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bed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looking</a:t>
            </a:r>
          </a:p>
        </p:txBody>
      </p:sp>
      <p:pic>
        <p:nvPicPr>
          <p:cNvPr id="4" name="Audio Recording 12 Jan 2021 at 22:38:29" descr="Audio Recording 12 Jan 2021 at 22:38:29">
            <a:hlinkClick r:id="" action="ppaction://media"/>
            <a:extLst>
              <a:ext uri="{FF2B5EF4-FFF2-40B4-BE49-F238E27FC236}">
                <a16:creationId xmlns:a16="http://schemas.microsoft.com/office/drawing/2014/main" id="{25869A94-B98F-FF4A-A165-F6B71DC1EB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  <a:solidFill>
            <a:schemeClr val="accent6"/>
          </a:solidFill>
        </p:spPr>
      </p:pic>
    </p:spTree>
    <p:extLst>
      <p:ext uri="{BB962C8B-B14F-4D97-AF65-F5344CB8AC3E}">
        <p14:creationId xmlns:p14="http://schemas.microsoft.com/office/powerpoint/2010/main" val="195429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A2793-8463-EE4D-9F02-E20A75E27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Quiz – Question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4B586-B402-B14A-ACA8-B7F4EBC2F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Which of the following is a common noun?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Jack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bed    ✅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looking</a:t>
            </a:r>
          </a:p>
        </p:txBody>
      </p:sp>
    </p:spTree>
    <p:extLst>
      <p:ext uri="{BB962C8B-B14F-4D97-AF65-F5344CB8AC3E}">
        <p14:creationId xmlns:p14="http://schemas.microsoft.com/office/powerpoint/2010/main" val="3513045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7027C52-EAEF-417D-B99C-DBFD6D1345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9400" y="0"/>
            <a:ext cx="119126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977BDD-F21B-4E52-8FAE-69AA18080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3964" b="3964"/>
          <a:stretch/>
        </p:blipFill>
        <p:spPr>
          <a:xfrm flipH="1">
            <a:off x="5562194" y="1"/>
            <a:ext cx="6629806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FF39A25-DBCE-442D-A2E3-C0FE3312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0073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96EE6-A85E-174F-858A-E697CB584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055098"/>
            <a:ext cx="5760719" cy="47478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Today, we will be looking at common nouns and proper nouns. </a:t>
            </a:r>
          </a:p>
        </p:txBody>
      </p:sp>
      <p:pic>
        <p:nvPicPr>
          <p:cNvPr id="3" name="Audio Recording 12 Jan 2021 at 22:30:25" descr="Audio Recording 12 Jan 2021 at 22:30:25">
            <a:hlinkClick r:id="" action="ppaction://media"/>
            <a:extLst>
              <a:ext uri="{FF2B5EF4-FFF2-40B4-BE49-F238E27FC236}">
                <a16:creationId xmlns:a16="http://schemas.microsoft.com/office/drawing/2014/main" id="{FB7916EE-4D11-FF4E-8531-936D6EA474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80198" y="4990103"/>
            <a:ext cx="812800" cy="812800"/>
          </a:xfrm>
          <a:prstGeom prst="rect">
            <a:avLst/>
          </a:prstGeom>
          <a:solidFill>
            <a:schemeClr val="accent6"/>
          </a:solidFill>
        </p:spPr>
      </p:pic>
    </p:spTree>
    <p:extLst>
      <p:ext uri="{BB962C8B-B14F-4D97-AF65-F5344CB8AC3E}">
        <p14:creationId xmlns:p14="http://schemas.microsoft.com/office/powerpoint/2010/main" val="115360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B2CBB3-C97A-1347-AF74-EDF792887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Nouns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7B6DA-8DF1-8747-B559-7019B3A1B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7225" y="421368"/>
            <a:ext cx="6437158" cy="35215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nouns are the general names of places or objects. 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nouns do not have capital letters.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at the images of common nouns below. Can you think of other common nouns?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tree with green leaves&#10;&#10;Description automatically generated with low confidence">
            <a:extLst>
              <a:ext uri="{FF2B5EF4-FFF2-40B4-BE49-F238E27FC236}">
                <a16:creationId xmlns:a16="http://schemas.microsoft.com/office/drawing/2014/main" id="{0BD9EFF6-68BF-7B42-990E-E8C4E22623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5371" y="3688446"/>
            <a:ext cx="2075612" cy="1945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5709FB-6C5E-454C-8D15-C6FAD7BDF0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1802" y="3429000"/>
            <a:ext cx="2163229" cy="1721754"/>
          </a:xfrm>
          <a:prstGeom prst="rect">
            <a:avLst/>
          </a:prstGeom>
        </p:spPr>
      </p:pic>
      <p:pic>
        <p:nvPicPr>
          <p:cNvPr id="11" name="Picture 10" descr="A red car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5C2278C5-1AEB-B14E-BCEF-3815366647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50276" y="5510418"/>
            <a:ext cx="2614107" cy="1347582"/>
          </a:xfrm>
          <a:prstGeom prst="rect">
            <a:avLst/>
          </a:prstGeom>
        </p:spPr>
      </p:pic>
      <p:pic>
        <p:nvPicPr>
          <p:cNvPr id="4" name="Audio Recording 12 Jan 2021 at 22:31:07" descr="Audio Recording 12 Jan 2021 at 22:31:07">
            <a:hlinkClick r:id="" action="ppaction://media"/>
            <a:extLst>
              <a:ext uri="{FF2B5EF4-FFF2-40B4-BE49-F238E27FC236}">
                <a16:creationId xmlns:a16="http://schemas.microsoft.com/office/drawing/2014/main" id="{A6073CB8-9A42-1C49-A08F-2F0D7B9F2A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14355" y="4337954"/>
            <a:ext cx="812800" cy="812800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accent6"/>
            </a:outerShdw>
          </a:effectLst>
        </p:spPr>
      </p:pic>
    </p:spTree>
    <p:extLst>
      <p:ext uri="{BB962C8B-B14F-4D97-AF65-F5344CB8AC3E}">
        <p14:creationId xmlns:p14="http://schemas.microsoft.com/office/powerpoint/2010/main" val="89569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FD7CEC-9DC8-9849-A98F-52B2B69BC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 Nouns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2A9460-E35A-9E42-8298-717B530186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306" y="1629089"/>
            <a:ext cx="2877916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F85AC-DB7F-EA42-AB20-D845407EC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 nouns are the names of individual people, places or objects. They always begin with a capital letter. 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think of three proper nouns?</a:t>
            </a:r>
          </a:p>
        </p:txBody>
      </p:sp>
      <p:pic>
        <p:nvPicPr>
          <p:cNvPr id="4" name="Audio Recording 12 Jan 2021 at 22:32:20" descr="Audio Recording 12 Jan 2021 at 22:32:20">
            <a:hlinkClick r:id="" action="ppaction://media"/>
            <a:extLst>
              <a:ext uri="{FF2B5EF4-FFF2-40B4-BE49-F238E27FC236}">
                <a16:creationId xmlns:a16="http://schemas.microsoft.com/office/drawing/2014/main" id="{C05B852A-4622-C942-9D73-5C946CE3BC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12840" y="332219"/>
            <a:ext cx="812800" cy="812800"/>
          </a:xfrm>
          <a:prstGeom prst="rect">
            <a:avLst/>
          </a:prstGeom>
          <a:solidFill>
            <a:schemeClr val="accent6"/>
          </a:solidFill>
        </p:spPr>
      </p:pic>
    </p:spTree>
    <p:extLst>
      <p:ext uri="{BB962C8B-B14F-4D97-AF65-F5344CB8AC3E}">
        <p14:creationId xmlns:p14="http://schemas.microsoft.com/office/powerpoint/2010/main" val="427316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5C32C-7EBC-3640-BBD1-25081B7A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Underline the common nouns: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4D3AF-5A80-034E-9B5E-AD62D4A7C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Sarah is a shopworker and she loves to help people in her city.</a:t>
            </a:r>
          </a:p>
          <a:p>
            <a:pPr marL="0" lv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of the people in the shop like to talk to her. </a:t>
            </a:r>
          </a:p>
          <a:p>
            <a:pPr marL="0" lv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udio Recording 12 Jan 2021 at 22:34:38" descr="Audio Recording 12 Jan 2021 at 22:34:38">
            <a:hlinkClick r:id="" action="ppaction://media"/>
            <a:extLst>
              <a:ext uri="{FF2B5EF4-FFF2-40B4-BE49-F238E27FC236}">
                <a16:creationId xmlns:a16="http://schemas.microsoft.com/office/drawing/2014/main" id="{2E081562-F2AA-1148-97E6-5D19B13C3E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83187" y="4439958"/>
            <a:ext cx="812800" cy="812800"/>
          </a:xfrm>
          <a:prstGeom prst="rect">
            <a:avLst/>
          </a:prstGeom>
          <a:solidFill>
            <a:schemeClr val="accent6"/>
          </a:solidFill>
        </p:spPr>
      </p:pic>
    </p:spTree>
    <p:extLst>
      <p:ext uri="{BB962C8B-B14F-4D97-AF65-F5344CB8AC3E}">
        <p14:creationId xmlns:p14="http://schemas.microsoft.com/office/powerpoint/2010/main" val="158492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5C32C-7EBC-3640-BBD1-25081B7A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Underline the common nouns: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4D3AF-5A80-034E-9B5E-AD62D4A7C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Sarah is a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shopworker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she loves to help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her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city.</a:t>
            </a:r>
          </a:p>
          <a:p>
            <a:pPr marL="0" lv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of the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shop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like to talk to her. </a:t>
            </a:r>
          </a:p>
          <a:p>
            <a:pPr marL="0" lv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658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5C32C-7EBC-3640-BBD1-25081B7A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Underline the proper nouns: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4D3AF-5A80-034E-9B5E-AD62D4A7C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is very helpful to the people on Beaconsfield Street. 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people of Arthur’s Hill like to go to supermarkets like Iceland and Asda to get their food. </a:t>
            </a:r>
          </a:p>
        </p:txBody>
      </p:sp>
      <p:pic>
        <p:nvPicPr>
          <p:cNvPr id="4" name="Audio Recording 12 Jan 2021 at 22:36:04" descr="Audio Recording 12 Jan 2021 at 22:36:04">
            <a:hlinkClick r:id="" action="ppaction://media"/>
            <a:extLst>
              <a:ext uri="{FF2B5EF4-FFF2-40B4-BE49-F238E27FC236}">
                <a16:creationId xmlns:a16="http://schemas.microsoft.com/office/drawing/2014/main" id="{3F7DFBC1-40A4-D14C-9243-4719C1AB81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12774" y="5218520"/>
            <a:ext cx="812800" cy="812800"/>
          </a:xfrm>
          <a:prstGeom prst="rect">
            <a:avLst/>
          </a:prstGeom>
          <a:solidFill>
            <a:schemeClr val="accent6"/>
          </a:solidFill>
        </p:spPr>
      </p:pic>
    </p:spTree>
    <p:extLst>
      <p:ext uri="{BB962C8B-B14F-4D97-AF65-F5344CB8AC3E}">
        <p14:creationId xmlns:p14="http://schemas.microsoft.com/office/powerpoint/2010/main" val="297200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5C32C-7EBC-3640-BBD1-25081B7A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Underline the proper nouns: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4D3AF-5A80-034E-9B5E-AD62D4A7C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very helpful to the people on </a:t>
            </a:r>
            <a:r>
              <a:rPr lang="en-US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Beaconsfield Street. 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people of </a:t>
            </a:r>
            <a:r>
              <a:rPr lang="en-US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Arthur’s Hill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to go to supermarkets like </a:t>
            </a:r>
            <a:r>
              <a:rPr lang="en-US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Iceland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get their food. </a:t>
            </a:r>
          </a:p>
        </p:txBody>
      </p:sp>
    </p:spTree>
    <p:extLst>
      <p:ext uri="{BB962C8B-B14F-4D97-AF65-F5344CB8AC3E}">
        <p14:creationId xmlns:p14="http://schemas.microsoft.com/office/powerpoint/2010/main" val="3513263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0A13D-6D3B-474E-BEBE-92F5631B6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Quiz – Question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B62B4-AFB9-F84B-AD6E-53FFDB596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type of words are the names of things, places or objects?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Adjectives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</a:p>
        </p:txBody>
      </p:sp>
      <p:pic>
        <p:nvPicPr>
          <p:cNvPr id="4" name="Audio Recording 12 Jan 2021 at 22:36:59" descr="Audio Recording 12 Jan 2021 at 22:36:59">
            <a:hlinkClick r:id="" action="ppaction://media"/>
            <a:extLst>
              <a:ext uri="{FF2B5EF4-FFF2-40B4-BE49-F238E27FC236}">
                <a16:creationId xmlns:a16="http://schemas.microsoft.com/office/drawing/2014/main" id="{1D9A1BDB-C983-C04F-AF48-78EDD2EACE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03657" y="4140200"/>
            <a:ext cx="812800" cy="812800"/>
          </a:xfrm>
          <a:prstGeom prst="rect">
            <a:avLst/>
          </a:prstGeom>
          <a:solidFill>
            <a:schemeClr val="accent6"/>
          </a:solidFill>
        </p:spPr>
      </p:pic>
    </p:spTree>
    <p:extLst>
      <p:ext uri="{BB962C8B-B14F-4D97-AF65-F5344CB8AC3E}">
        <p14:creationId xmlns:p14="http://schemas.microsoft.com/office/powerpoint/2010/main" val="207164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366</Words>
  <Application>Microsoft Office PowerPoint</Application>
  <PresentationFormat>Widescreen</PresentationFormat>
  <Paragraphs>98</Paragraphs>
  <Slides>16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Different types of nouns</vt:lpstr>
      <vt:lpstr>Today, we will be looking at common nouns and proper nouns. </vt:lpstr>
      <vt:lpstr>Common Nouns</vt:lpstr>
      <vt:lpstr>Proper Nouns</vt:lpstr>
      <vt:lpstr>Underline the common nouns:</vt:lpstr>
      <vt:lpstr>Underline the common nouns:</vt:lpstr>
      <vt:lpstr>Underline the proper nouns:</vt:lpstr>
      <vt:lpstr>Underline the proper nouns:</vt:lpstr>
      <vt:lpstr>Quiz – Question 1</vt:lpstr>
      <vt:lpstr>Quiz – Question 1</vt:lpstr>
      <vt:lpstr>Quiz – Question 2</vt:lpstr>
      <vt:lpstr>Quiz – Question 2</vt:lpstr>
      <vt:lpstr>Quiz – Question 3</vt:lpstr>
      <vt:lpstr>Quiz – Question 3</vt:lpstr>
      <vt:lpstr>Quiz – Question 4</vt:lpstr>
      <vt:lpstr>Quiz – Question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 types of nouns</dc:title>
  <dc:creator>Kilmartin, Rachel</dc:creator>
  <cp:lastModifiedBy>Harris, Nikki</cp:lastModifiedBy>
  <cp:revision>6</cp:revision>
  <dcterms:created xsi:type="dcterms:W3CDTF">2021-01-12T22:01:06Z</dcterms:created>
  <dcterms:modified xsi:type="dcterms:W3CDTF">2021-01-18T14:46:01Z</dcterms:modified>
</cp:coreProperties>
</file>