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3" r:id="rId2"/>
    <p:sldId id="264" r:id="rId3"/>
    <p:sldId id="268" r:id="rId4"/>
    <p:sldId id="269" r:id="rId5"/>
    <p:sldId id="271" r:id="rId6"/>
    <p:sldId id="272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EA516C"/>
    <a:srgbClr val="FFE000"/>
    <a:srgbClr val="A2764F"/>
    <a:srgbClr val="F08215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2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5.m4a"/><Relationship Id="rId7" Type="http://schemas.openxmlformats.org/officeDocument/2006/relationships/image" Target="../media/image13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17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1B1AB-B7A2-4E5D-84A2-54CA0C7E9E4D}"/>
              </a:ext>
            </a:extLst>
          </p:cNvPr>
          <p:cNvSpPr txBox="1"/>
          <p:nvPr/>
        </p:nvSpPr>
        <p:spPr>
          <a:xfrm>
            <a:off x="434715" y="569626"/>
            <a:ext cx="7899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solve division problems.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25172FD-7983-4717-999C-E76DBEE01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6"/>
    </mc:Choice>
    <mc:Fallback>
      <p:transition spd="slow" advTm="3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4517" y="52501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 the cookies equally between the children. How many will they each get?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Bobby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45940" y="2241177"/>
            <a:ext cx="2978092" cy="2690285"/>
          </a:xfrm>
          <a:prstGeom prst="roundRect">
            <a:avLst>
              <a:gd name="adj" fmla="val 856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03" y="2885813"/>
            <a:ext cx="2650328" cy="2848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7"/>
          <a:stretch/>
        </p:blipFill>
        <p:spPr>
          <a:xfrm>
            <a:off x="6751925" y="3429001"/>
            <a:ext cx="2187478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4"/>
          <a:stretch/>
        </p:blipFill>
        <p:spPr>
          <a:xfrm>
            <a:off x="55494" y="3429000"/>
            <a:ext cx="2105129" cy="342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3901954" y="2834803"/>
            <a:ext cx="759388" cy="3506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413626" y="2883143"/>
            <a:ext cx="759388" cy="350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782604" y="3825123"/>
            <a:ext cx="759388" cy="350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681642" y="3813573"/>
            <a:ext cx="759388" cy="350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205503" y="3941637"/>
            <a:ext cx="759388" cy="350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823665" y="4830148"/>
            <a:ext cx="759388" cy="350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509142" y="4961723"/>
            <a:ext cx="759388" cy="350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187541" y="5054858"/>
            <a:ext cx="759388" cy="35063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0924CEF-A0BA-4B86-8031-3F80E89244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12"/>
    </mc:Choice>
    <mc:Fallback>
      <p:transition spd="slow" advTm="38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2691 0.0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184 0.018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22327 -0.1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4809 -0.116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3246 -0.04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24514 -0.20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1701 -0.136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276 -0.0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837677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554" y="370423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 the slices of pizza equally between the plates.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many pieces will be on each plate?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20" y="3429000"/>
            <a:ext cx="2646006" cy="26417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72668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1" y="3429000"/>
            <a:ext cx="2646006" cy="264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3" y="2357242"/>
            <a:ext cx="1098937" cy="10822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6627">
            <a:off x="4600953" y="2650343"/>
            <a:ext cx="1098937" cy="10822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7907">
            <a:off x="4603084" y="3268491"/>
            <a:ext cx="1098937" cy="10822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0487">
            <a:off x="4051482" y="3546862"/>
            <a:ext cx="1098937" cy="1082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4811">
            <a:off x="3472014" y="3240173"/>
            <a:ext cx="1098937" cy="10822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2285">
            <a:off x="3509016" y="2643735"/>
            <a:ext cx="1098937" cy="108226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F597EE2-D298-45A3-8BCD-E964C34EC0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669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22"/>
    </mc:Choice>
    <mc:Fallback>
      <p:transition spd="slow" advTm="29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5174 0.18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5053 0.177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5295 0.25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195 0.18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2743 0.1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8473 0.12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925" y="339984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 the fish equally between the tanks. How many fish in each tank?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9522" y="2357242"/>
            <a:ext cx="1870103" cy="3664755"/>
          </a:xfrm>
          <a:prstGeom prst="roundRect">
            <a:avLst>
              <a:gd name="adj" fmla="val 9594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2721873"/>
            <a:ext cx="518691" cy="481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217198"/>
            <a:ext cx="518691" cy="481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712523"/>
            <a:ext cx="518691" cy="481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207849"/>
            <a:ext cx="518691" cy="4817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703174"/>
            <a:ext cx="518691" cy="481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5198499"/>
            <a:ext cx="518691" cy="48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2678190"/>
            <a:ext cx="518691" cy="4817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173515"/>
            <a:ext cx="518691" cy="481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668840"/>
            <a:ext cx="518691" cy="481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164166"/>
            <a:ext cx="518691" cy="481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659491"/>
            <a:ext cx="518691" cy="481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5154816"/>
            <a:ext cx="518691" cy="4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2485173"/>
            <a:ext cx="2466365" cy="172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4323623"/>
            <a:ext cx="2466365" cy="1722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3" y="2485173"/>
            <a:ext cx="2466365" cy="172267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6226BDD-FEFD-4462-807E-D0E8B42A31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736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26"/>
    </mc:Choice>
    <mc:Fallback>
      <p:transition spd="slow" advTm="16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42639 0.0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1528 -0.06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3281 0.147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3646 -0.128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22257 -0.269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53819 -0.06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7882 0.02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107 -0.02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6788 0.210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3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59809 -0.1219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7152 -0.200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0642 0.004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076" y="485233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 the strawberries equally between Anne and Sanjeev. How many will they each get?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24420" y="2410112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Sanjeev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6"/>
          <a:stretch/>
        </p:blipFill>
        <p:spPr>
          <a:xfrm>
            <a:off x="-206408" y="2944536"/>
            <a:ext cx="2375838" cy="391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3"/>
          <a:stretch/>
        </p:blipFill>
        <p:spPr>
          <a:xfrm>
            <a:off x="6519126" y="2642531"/>
            <a:ext cx="2182993" cy="42154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39" y="4329507"/>
            <a:ext cx="2415351" cy="170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98" y="4383307"/>
            <a:ext cx="476855" cy="4837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84" y="4616648"/>
            <a:ext cx="476855" cy="483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19" y="4453868"/>
            <a:ext cx="476855" cy="4837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46" y="4645799"/>
            <a:ext cx="476855" cy="4837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6" y="4952850"/>
            <a:ext cx="476855" cy="483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05" y="4649479"/>
            <a:ext cx="476855" cy="4837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53" y="4843161"/>
            <a:ext cx="476855" cy="483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25" y="4944316"/>
            <a:ext cx="476855" cy="483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23" y="5055613"/>
            <a:ext cx="476855" cy="4837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0" y="4889757"/>
            <a:ext cx="476855" cy="48374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D9698C7-E5AC-46D6-AED4-EECEBBC46C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79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08"/>
    </mc:Choice>
    <mc:Fallback>
      <p:transition spd="slow" advTm="24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5468 -0.14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1996 -0.237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4462 -0.1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1842 -0.155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2396 -0.2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217 -0.1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0312 -0.134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26597 -0.106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27639 -0.292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0955 -0.184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5244" y="5225388"/>
            <a:ext cx="5201174" cy="789518"/>
          </a:xfrm>
          <a:prstGeom prst="ellipse">
            <a:avLst/>
          </a:prstGeom>
          <a:solidFill>
            <a:srgbClr val="A2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 the worms between the birds. How many worms does each bird get?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4459617"/>
            <a:ext cx="1777773" cy="1483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28" y="4334058"/>
            <a:ext cx="1543922" cy="1782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94" y="5283993"/>
            <a:ext cx="730314" cy="177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1" y="5394785"/>
            <a:ext cx="730314" cy="177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28" y="5505577"/>
            <a:ext cx="730314" cy="177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57" y="5561359"/>
            <a:ext cx="730314" cy="177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42" y="5698391"/>
            <a:ext cx="730314" cy="1771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97" y="5497187"/>
            <a:ext cx="730314" cy="1771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0" y="5282866"/>
            <a:ext cx="730314" cy="1771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31" y="5306201"/>
            <a:ext cx="730314" cy="1771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32" y="5329536"/>
            <a:ext cx="730314" cy="177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07" y="5531563"/>
            <a:ext cx="730314" cy="1771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1" y="5753136"/>
            <a:ext cx="730314" cy="177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28" y="5781962"/>
            <a:ext cx="730314" cy="177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83" y="5522267"/>
            <a:ext cx="730314" cy="1771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91" y="5733200"/>
            <a:ext cx="730314" cy="177167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21EE80D-F596-42C7-B5A6-ADEB474CDD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8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12"/>
    </mc:Choice>
    <mc:Fallback>
      <p:transition spd="slow" advTm="14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0173 -0.25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2691 -0.329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48923 -0.33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52326 -0.343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48368 -0.2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3507 -0.360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4566 -0.137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20625 -0.220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3195 -0.31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6267 -0.173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9982 -0.371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25798 -0.33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816 -0.22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42084 -0.272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</TotalTime>
  <Words>101</Words>
  <Application>Microsoft Office PowerPoint</Application>
  <PresentationFormat>On-screen Show (4:3)</PresentationFormat>
  <Paragraphs>16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nicola</cp:lastModifiedBy>
  <cp:revision>17</cp:revision>
  <dcterms:created xsi:type="dcterms:W3CDTF">2019-07-14T10:22:27Z</dcterms:created>
  <dcterms:modified xsi:type="dcterms:W3CDTF">2021-02-24T19:01:32Z</dcterms:modified>
</cp:coreProperties>
</file>