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7" r:id="rId2"/>
    <p:sldId id="258" r:id="rId3"/>
    <p:sldId id="262" r:id="rId4"/>
    <p:sldId id="259" r:id="rId5"/>
    <p:sldId id="260" r:id="rId6"/>
    <p:sldId id="263" r:id="rId7"/>
    <p:sldId id="264" r:id="rId8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932D0-7B56-4774-A49B-CABC55EACBF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9B4BA-86AF-4529-B634-0D566BE49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528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56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3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197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76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9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90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228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7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49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249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A3F6-D23C-471A-A1EB-567E0B70E00A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C59B9-4D3C-401C-94BE-BD66E4D61A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2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46" y="1952760"/>
            <a:ext cx="3009900" cy="1933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89" y="1952760"/>
            <a:ext cx="2447925" cy="1790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657" y="1952760"/>
            <a:ext cx="2105025" cy="1466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0376" y="1952760"/>
            <a:ext cx="2028825" cy="133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870"/>
            <a:ext cx="104372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Acts of kindness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something kind you could do.</a:t>
            </a: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doesn’t have to cost money!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4602" y="4020084"/>
            <a:ext cx="199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Draw a picture for someone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59586" y="4020084"/>
            <a:ext cx="19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Smile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4250" y="4020084"/>
            <a:ext cx="1992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Give someone a flower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746" y="5081451"/>
            <a:ext cx="6601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other things can you think of?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Try and do an ‘act of kindness’ for someone you like this week.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746" y="4065865"/>
            <a:ext cx="1992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Hug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9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45612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Fair and unfair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What do these key words mean?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 				</a:t>
            </a:r>
            <a:r>
              <a:rPr lang="en-US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unfair</a:t>
            </a:r>
            <a:endParaRPr lang="en-GB" sz="8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56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0"/>
            <a:ext cx="116781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means we are all the same and equal.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are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Same opportunities (able to do the same things)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the right choices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Unfair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the opposite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might feel left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everybody gets a turn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not the same or equal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Not everybody is doing the right thing or making the right choice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725" y="128791"/>
            <a:ext cx="2085071" cy="1991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1519" y="0"/>
            <a:ext cx="1888799" cy="22489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813" y1="3958" x2="17813" y2="3958"/>
                        <a14:foregroundMark x1="11875" y1="5417" x2="11875" y2="5417"/>
                        <a14:foregroundMark x1="7500" y1="7917" x2="7500" y2="7917"/>
                        <a14:foregroundMark x1="8750" y1="11875" x2="8750" y2="11875"/>
                        <a14:foregroundMark x1="10781" y1="18333" x2="10781" y2="18333"/>
                        <a14:foregroundMark x1="10781" y1="18333" x2="10781" y2="18333"/>
                        <a14:foregroundMark x1="12500" y1="11667" x2="12500" y2="11667"/>
                        <a14:foregroundMark x1="12969" y1="25625" x2="12969" y2="25625"/>
                        <a14:foregroundMark x1="15781" y1="28958" x2="15781" y2="28958"/>
                        <a14:foregroundMark x1="2813" y1="33958" x2="2813" y2="33958"/>
                        <a14:foregroundMark x1="4219" y1="17292" x2="4219" y2="17292"/>
                        <a14:foregroundMark x1="6406" y1="44167" x2="6406" y2="44167"/>
                        <a14:foregroundMark x1="7969" y1="47500" x2="7969" y2="47500"/>
                        <a14:foregroundMark x1="8438" y1="52083" x2="8438" y2="52083"/>
                        <a14:foregroundMark x1="62031" y1="23958" x2="62031" y2="23958"/>
                        <a14:foregroundMark x1="67500" y1="46250" x2="67500" y2="46250"/>
                        <a14:foregroundMark x1="77656" y1="62083" x2="77656" y2="62083"/>
                        <a14:foregroundMark x1="70469" y1="58750" x2="70469" y2="58750"/>
                        <a14:foregroundMark x1="70000" y1="57500" x2="70000" y2="57500"/>
                        <a14:foregroundMark x1="69844" y1="64792" x2="69844" y2="64792"/>
                        <a14:foregroundMark x1="72188" y1="67708" x2="72188" y2="67708"/>
                        <a14:foregroundMark x1="77500" y1="69167" x2="77500" y2="69167"/>
                        <a14:foregroundMark x1="83906" y1="69375" x2="83906" y2="69375"/>
                        <a14:foregroundMark x1="81719" y1="69375" x2="81719" y2="69375"/>
                        <a14:foregroundMark x1="81719" y1="73333" x2="81719" y2="73333"/>
                        <a14:foregroundMark x1="89063" y1="67708" x2="89063" y2="67708"/>
                        <a14:foregroundMark x1="92188" y1="62708" x2="92188" y2="62708"/>
                        <a14:foregroundMark x1="92188" y1="52917" x2="92188" y2="52917"/>
                        <a14:foregroundMark x1="92500" y1="44167" x2="92500" y2="44167"/>
                        <a14:foregroundMark x1="92500" y1="38333" x2="92500" y2="38333"/>
                        <a14:foregroundMark x1="91250" y1="38333" x2="91250" y2="38333"/>
                        <a14:foregroundMark x1="69375" y1="30417" x2="69375" y2="30417"/>
                        <a14:foregroundMark x1="77344" y1="6042" x2="77344" y2="6042"/>
                        <a14:foregroundMark x1="87500" y1="62708" x2="87500" y2="62708"/>
                        <a14:foregroundMark x1="62500" y1="89375" x2="62500" y2="89375"/>
                        <a14:foregroundMark x1="92031" y1="95833" x2="92031" y2="958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5201" y="426040"/>
            <a:ext cx="2087155" cy="15653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995" y="4701675"/>
            <a:ext cx="3233932" cy="14780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2995" y="4169092"/>
            <a:ext cx="1800225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7150" y="4639627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2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43529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885508"/>
            <a:ext cx="944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know? Explain your answer.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7680" y="2966720"/>
            <a:ext cx="883920" cy="1259840"/>
          </a:xfrm>
          <a:prstGeom prst="rect">
            <a:avLst/>
          </a:prstGeom>
          <a:solidFill>
            <a:srgbClr val="006F33"/>
          </a:solidFill>
          <a:ln>
            <a:solidFill>
              <a:srgbClr val="006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1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885508"/>
            <a:ext cx="944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know? Explain your answer.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00" b="1763"/>
          <a:stretch/>
        </p:blipFill>
        <p:spPr>
          <a:xfrm>
            <a:off x="0" y="0"/>
            <a:ext cx="9324975" cy="43629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07680" y="2966720"/>
            <a:ext cx="883920" cy="1259840"/>
          </a:xfrm>
          <a:prstGeom prst="rect">
            <a:avLst/>
          </a:prstGeom>
          <a:solidFill>
            <a:srgbClr val="006F33"/>
          </a:solidFill>
          <a:ln>
            <a:solidFill>
              <a:srgbClr val="006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08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885508"/>
            <a:ext cx="944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How do you know? Explain your answer.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496" t="8699" r="14876" b="31164"/>
          <a:stretch/>
        </p:blipFill>
        <p:spPr>
          <a:xfrm>
            <a:off x="0" y="0"/>
            <a:ext cx="9109436" cy="43629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07680" y="3068320"/>
            <a:ext cx="883920" cy="1259840"/>
          </a:xfrm>
          <a:prstGeom prst="rect">
            <a:avLst/>
          </a:prstGeom>
          <a:solidFill>
            <a:srgbClr val="006F33"/>
          </a:solidFill>
          <a:ln>
            <a:solidFill>
              <a:srgbClr val="006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569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456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Fair and unfair:</a:t>
            </a: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sort the examples into fair and unfair. Try to think of your own ideas.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</a:t>
            </a:r>
            <a:r>
              <a:rPr lang="en-US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 				</a:t>
            </a:r>
            <a:r>
              <a:rPr lang="en-US" sz="8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unfair</a:t>
            </a:r>
            <a:endParaRPr lang="en-GB" sz="8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006" t="16148" r="52436" b="61978"/>
          <a:stretch/>
        </p:blipFill>
        <p:spPr>
          <a:xfrm>
            <a:off x="4057489" y="2387105"/>
            <a:ext cx="3219721" cy="2025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006" t="44419" r="52436" b="32646"/>
          <a:stretch/>
        </p:blipFill>
        <p:spPr>
          <a:xfrm>
            <a:off x="7977479" y="2387105"/>
            <a:ext cx="3219720" cy="2123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1748" t="16015" r="28694" b="62111"/>
          <a:stretch/>
        </p:blipFill>
        <p:spPr>
          <a:xfrm>
            <a:off x="4118201" y="4702398"/>
            <a:ext cx="3219721" cy="2025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1599" t="44127" r="28843" b="33044"/>
          <a:stretch/>
        </p:blipFill>
        <p:spPr>
          <a:xfrm>
            <a:off x="7977478" y="4658166"/>
            <a:ext cx="3219721" cy="21140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8230" t="72823" r="52875" b="4905"/>
          <a:stretch/>
        </p:blipFill>
        <p:spPr>
          <a:xfrm>
            <a:off x="285426" y="4665525"/>
            <a:ext cx="3110503" cy="2062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51748" t="73487" r="28694" b="4639"/>
          <a:stretch/>
        </p:blipFill>
        <p:spPr>
          <a:xfrm>
            <a:off x="137499" y="2441101"/>
            <a:ext cx="3219721" cy="202560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5426" y="2600960"/>
            <a:ext cx="283534" cy="29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4197026" y="3154432"/>
            <a:ext cx="283534" cy="29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376393" y="4912441"/>
            <a:ext cx="283534" cy="29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197026" y="5209970"/>
            <a:ext cx="283534" cy="29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8118786" y="2895600"/>
            <a:ext cx="283534" cy="29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8118786" y="5209970"/>
            <a:ext cx="283534" cy="294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4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184</Words>
  <Application>Microsoft Office PowerPoint</Application>
  <PresentationFormat>Widescreen</PresentationFormat>
  <Paragraphs>44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Nicola</dc:creator>
  <cp:lastModifiedBy>Hall, Linda</cp:lastModifiedBy>
  <cp:revision>7</cp:revision>
  <cp:lastPrinted>2021-01-13T17:44:48Z</cp:lastPrinted>
  <dcterms:created xsi:type="dcterms:W3CDTF">2021-01-12T12:10:26Z</dcterms:created>
  <dcterms:modified xsi:type="dcterms:W3CDTF">2021-01-13T17:45:22Z</dcterms:modified>
</cp:coreProperties>
</file>