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2B20C-871C-4FE3-90FD-792C3FF368A9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06077-4D63-4414-8F3B-3AB8E0C1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348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2B20C-871C-4FE3-90FD-792C3FF368A9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06077-4D63-4414-8F3B-3AB8E0C1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899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2B20C-871C-4FE3-90FD-792C3FF368A9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06077-4D63-4414-8F3B-3AB8E0C1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785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2B20C-871C-4FE3-90FD-792C3FF368A9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06077-4D63-4414-8F3B-3AB8E0C1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732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2B20C-871C-4FE3-90FD-792C3FF368A9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06077-4D63-4414-8F3B-3AB8E0C1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4917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2B20C-871C-4FE3-90FD-792C3FF368A9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06077-4D63-4414-8F3B-3AB8E0C1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3499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2B20C-871C-4FE3-90FD-792C3FF368A9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06077-4D63-4414-8F3B-3AB8E0C1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25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2B20C-871C-4FE3-90FD-792C3FF368A9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06077-4D63-4414-8F3B-3AB8E0C1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740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2B20C-871C-4FE3-90FD-792C3FF368A9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06077-4D63-4414-8F3B-3AB8E0C1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3839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2B20C-871C-4FE3-90FD-792C3FF368A9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06077-4D63-4414-8F3B-3AB8E0C1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812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2B20C-871C-4FE3-90FD-792C3FF368A9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06077-4D63-4414-8F3B-3AB8E0C1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2140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2B20C-871C-4FE3-90FD-792C3FF368A9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06077-4D63-4414-8F3B-3AB8E0C196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834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020176" cy="6881371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9020176" y="132695"/>
            <a:ext cx="3049780" cy="267765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Every Saturday the children pulled the Giant’s carriage up and down the mountain.  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020176" y="2943046"/>
            <a:ext cx="304978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2. The Giant yelled at the children at eleven o’clock. 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020176" y="4912208"/>
            <a:ext cx="304978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carriage was going too fast because it was muddy.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081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051324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288655" y="235705"/>
            <a:ext cx="3794487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4. The Giant pushed Den out of the window.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519432" y="1720516"/>
            <a:ext cx="3794487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5. Den was the weakest of the children.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047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563" y="0"/>
            <a:ext cx="9004987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228550" y="235705"/>
            <a:ext cx="2854592" cy="224676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6. The children gave the carriage a huge push to the top of the hill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352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125" y="0"/>
            <a:ext cx="4357824" cy="678053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271135" y="144265"/>
            <a:ext cx="3794487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7. The Giant rolled down the hil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 and fell into a dirty hole</a:t>
            </a:r>
            <a:r>
              <a:rPr 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384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93</Words>
  <Application>Microsoft Office PowerPoint</Application>
  <PresentationFormat>Widescreen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Browning, Bethany</dc:creator>
  <cp:lastModifiedBy>Browning, Bethany</cp:lastModifiedBy>
  <cp:revision>4</cp:revision>
  <dcterms:created xsi:type="dcterms:W3CDTF">2021-02-03T10:27:45Z</dcterms:created>
  <dcterms:modified xsi:type="dcterms:W3CDTF">2021-02-03T10:41:23Z</dcterms:modified>
</cp:coreProperties>
</file>