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4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9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8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73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1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9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25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74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3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81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14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2B20C-871C-4FE3-90FD-792C3FF368A9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06077-4D63-4414-8F3B-3AB8E0C19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3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20176" cy="68813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20176" y="132695"/>
            <a:ext cx="304978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Every Saturday the children pulled the Giant’s carriage up and down the mountain. 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20176" y="2943046"/>
            <a:ext cx="304978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The Giant yelled at the children at eleven o’clock.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20176" y="4912208"/>
            <a:ext cx="304978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carriage was going too fast because it was muddy.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8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1324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88655" y="235705"/>
            <a:ext cx="3794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The Giant pushed Den out of the window.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19432" y="1720516"/>
            <a:ext cx="379448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Den was the weakest of the children.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4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63" y="0"/>
            <a:ext cx="9004987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28550" y="235705"/>
            <a:ext cx="285459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6. The children gave the carriage a huge push to the top of the hill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5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0"/>
            <a:ext cx="4357824" cy="678053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71135" y="144265"/>
            <a:ext cx="3794487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 The Giant rolled down the hil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 and fell into a dirty hole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8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Browning, Bethany</dc:creator>
  <cp:lastModifiedBy>Browning, Bethany</cp:lastModifiedBy>
  <cp:revision>4</cp:revision>
  <dcterms:created xsi:type="dcterms:W3CDTF">2021-02-03T10:27:45Z</dcterms:created>
  <dcterms:modified xsi:type="dcterms:W3CDTF">2021-02-03T10:41:23Z</dcterms:modified>
</cp:coreProperties>
</file>