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2289" t="31913" r="41109" b="61648"/>
          <a:stretch/>
        </p:blipFill>
        <p:spPr>
          <a:xfrm>
            <a:off x="439875" y="1004932"/>
            <a:ext cx="2007619" cy="1100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curve, go up to the top, come back down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flick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 – start with a loop then make a curve.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>
          <a:xfrm rot="18659057">
            <a:off x="823717" y="1078711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52208" y="13715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8563592">
            <a:off x="865281" y="-102459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89"/>
    </mc:Choice>
    <mc:Fallback>
      <p:transition spd="slow" advTm="21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1419" t="59186" r="57081" b="17140"/>
          <a:stretch/>
        </p:blipFill>
        <p:spPr>
          <a:xfrm>
            <a:off x="2366297" y="3252881"/>
            <a:ext cx="2953847" cy="3418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52289" t="31913" r="41109" b="61648"/>
          <a:stretch/>
        </p:blipFill>
        <p:spPr>
          <a:xfrm>
            <a:off x="439875" y="1198898"/>
            <a:ext cx="2007619" cy="1100953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rot="18659057">
            <a:off x="823717" y="127267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52208" y="1565556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8563592">
            <a:off x="865281" y="77652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09"/>
    </mc:Choice>
    <mc:Fallback>
      <p:transition spd="slow" advTm="16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63</Words>
  <Application>Microsoft Office PowerPoint</Application>
  <PresentationFormat>A4 Paper (210x297 mm)</PresentationFormat>
  <Paragraphs>12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73</cp:revision>
  <dcterms:created xsi:type="dcterms:W3CDTF">2021-01-12T12:51:38Z</dcterms:created>
  <dcterms:modified xsi:type="dcterms:W3CDTF">2021-02-09T13:22:44Z</dcterms:modified>
</cp:coreProperties>
</file>