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F0A4-01B6-4308-B66D-E07CDB698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FAEAA-B9E8-4276-AA1F-3B0C993C4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6D9B-973E-4B02-8BFF-C898984F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FA5C-96E7-4317-9987-9456B5FD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E0EA4-AF8B-4D59-A633-AA68C14F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846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9F25-C1FE-4695-B69E-0F4966E1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2966F-B522-497F-9ED1-0A2F7D1B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271E3-E794-46CF-A88C-98B0D1FC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6EEA-02F0-4267-9B43-B13DED45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24486-2AE3-40F4-ADF3-E3AB2CB7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662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4FDBB-BAF8-45D8-BD1A-8961F31BF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38C0C-0A9D-4EC2-98E2-7A832CF5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A8038-F124-47BE-87EF-8CA41761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0C2B-E799-4411-9946-95DBFA2C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B15B9-91B0-49BD-9728-6525E038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965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0D6E-5677-49BA-8D58-BAC17953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8F99-7860-460F-84DB-675F2F2C5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E885E-4596-4875-A2C5-1485B12F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BE3F-E740-4735-81A9-505D8C43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A846-24CF-4874-8771-21995159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983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00CC-E512-402A-81F5-41CA3F78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733D-C023-4826-8D59-682D955A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988A3-FDD4-4E28-A956-E75630E0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8F5C3-FC08-4059-B695-4FF159D1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358B-1C92-4B4C-B24E-C493AA3C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4191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8327-5879-4B53-B618-16670A48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38FB-5ED0-4262-8E19-76E6F3D05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5DA84-B67B-4AA8-8FEA-2EE1E711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BB528-38D7-48AC-86E1-539B1AB0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0FC1-CEEF-435E-932B-3E561EB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749F7-4004-4430-9F39-DED86B4F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954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CCBA-D6FE-44F3-9C1E-F0E13BDA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3D2E-F088-422B-BD8C-266B37FD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D0076-015A-4670-B79F-0FD9C3F09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017D6-DD96-434E-84DD-F1E95E4D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AA2CA-F4E0-434C-82BE-AB9B226DC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4A22F-9E93-4D53-855A-2A0B4F5E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1CA95-55D6-4FD2-B9E2-C42237C3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52561-0613-4891-8B7B-BECB4A7D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307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5489-D077-4131-ADD9-709FDB03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B8C05-AB44-4AC0-A176-C9F7D25C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45B73-243D-4EAD-B61B-F6D2C0B9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BF323-FD64-46FF-8030-648C2C78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009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23FA3-365A-4C8A-9EE8-BD3564D1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05CA1-92B0-4732-927F-3A50F6F2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F5E80-1889-4E40-B42C-2CDDAB87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089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F396-C0D1-4383-852D-00359A0C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C2BA-D3EC-42AD-8108-B49695F90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F2476-E5E5-49FA-9782-7A9FE67FB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9FC89-2687-4FFA-8A83-E7E5F058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0027E-7940-4C6D-87DB-9846AF06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CCFA7-1F9A-4D66-AA81-197BACB7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321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A00E-510D-4601-92D5-2E445E59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920E5-9413-4D88-899C-7978E7F9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809CF-73A1-4F45-BDED-4FFA003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48792-E953-41B7-B34A-34F992B1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FD427-108C-4E0C-9B7C-70093774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BD243-8D8C-4FB5-AE4C-A0C34B60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110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7FE86-285E-4843-8A02-8E87FD43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BC061-79B0-4B27-A899-E919E2F1D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4C266-A1D0-497C-94C6-FD27E3468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0FE3-EDB0-4430-A0EC-45368069B4BA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1698D-B038-4CF6-B3BB-A951FEC9A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C10BE-1595-4697-91C6-B3BE152FC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8060-F3C1-4ADD-BF94-864458CDB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5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D322-1E81-4F51-AB0E-5B13E3164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u="sng" dirty="0"/>
              <a:t>To identify the regions of Europe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60E2C-399F-4532-AF89-78B2DBB1C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473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11A2-AABF-4BA3-AA58-379A055E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93829"/>
            <a:ext cx="3163040" cy="5983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Which European Countries are 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North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East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South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West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400" b="1" dirty="0"/>
              <a:t>Find one of each, with an adult.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05C68-2E84-4574-B404-1B4C69658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" t="9910" r="16307" b="1489"/>
          <a:stretch/>
        </p:blipFill>
        <p:spPr>
          <a:xfrm>
            <a:off x="3895724" y="681037"/>
            <a:ext cx="7905750" cy="5667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391465-205E-44C9-A333-6439DBDF0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b="2791"/>
          <a:stretch/>
        </p:blipFill>
        <p:spPr bwMode="auto">
          <a:xfrm>
            <a:off x="3895722" y="681037"/>
            <a:ext cx="7905752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948ACA-DA8E-4D8E-8602-81602399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4" y="4400920"/>
            <a:ext cx="2263251" cy="22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EFAE240-9B57-4F20-910B-106886BE5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3926" b="54827"/>
          <a:stretch/>
        </p:blipFill>
        <p:spPr bwMode="auto">
          <a:xfrm>
            <a:off x="3895722" y="795338"/>
            <a:ext cx="1333500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1CAB4-EDEC-47AC-A9C3-B221C8A1EB30}"/>
              </a:ext>
            </a:extLst>
          </p:cNvPr>
          <p:cNvSpPr txBox="1"/>
          <p:nvPr/>
        </p:nvSpPr>
        <p:spPr>
          <a:xfrm>
            <a:off x="11048738" y="318539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6B13C-DE26-41B2-A7F9-DB7BF859183F}"/>
              </a:ext>
            </a:extLst>
          </p:cNvPr>
          <p:cNvSpPr txBox="1"/>
          <p:nvPr/>
        </p:nvSpPr>
        <p:spPr>
          <a:xfrm>
            <a:off x="7276967" y="272118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North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BF100-A317-4F88-8CB2-5FA85C635ACE}"/>
              </a:ext>
            </a:extLst>
          </p:cNvPr>
          <p:cNvSpPr txBox="1"/>
          <p:nvPr/>
        </p:nvSpPr>
        <p:spPr>
          <a:xfrm>
            <a:off x="3626894" y="3326248"/>
            <a:ext cx="103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771DC-E52F-4A42-A4EB-305A7266316A}"/>
              </a:ext>
            </a:extLst>
          </p:cNvPr>
          <p:cNvSpPr txBox="1"/>
          <p:nvPr/>
        </p:nvSpPr>
        <p:spPr>
          <a:xfrm>
            <a:off x="7217656" y="6234111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254827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718B-B30D-4364-88CD-E13F63E3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9E28-9ACC-4B9A-A7D3-7BC9D56E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51" y="1690687"/>
            <a:ext cx="6636799" cy="494093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countries in Northern Europe include: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Norway, 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United Kingdom, Ireland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and Lithuania.</a:t>
            </a:r>
          </a:p>
          <a:p>
            <a:pPr marL="0" indent="0">
              <a:buNone/>
            </a:pP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you see any others?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eather is very cold in winter and warm in the summer.</a:t>
            </a:r>
          </a:p>
          <a:p>
            <a:pPr marL="0" indent="0" algn="l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D808C-2D7D-4E1A-A28B-14CBA19BE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14" b="36551"/>
          <a:stretch/>
        </p:blipFill>
        <p:spPr>
          <a:xfrm>
            <a:off x="6317942" y="1482571"/>
            <a:ext cx="5148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816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744E-20BA-4E60-AB93-D2177612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Eastern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4338-4F00-4A66-871A-C56F25C1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1594806"/>
            <a:ext cx="4586056" cy="4351338"/>
          </a:xfrm>
        </p:spPr>
        <p:txBody>
          <a:bodyPr>
            <a:normAutofit/>
          </a:bodyPr>
          <a:lstStyle/>
          <a:p>
            <a:r>
              <a:rPr lang="en-GB" dirty="0"/>
              <a:t>Eastern European countries include Poland, Romania and Russia.</a:t>
            </a:r>
          </a:p>
          <a:p>
            <a:r>
              <a:rPr lang="en-GB" dirty="0"/>
              <a:t>Can you see any others?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559E6-EF84-4068-9E73-2CAC8F44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34" y="528232"/>
            <a:ext cx="5849166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779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96C3-AB7A-4A4D-86CF-8D1238E2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7" y="-195308"/>
            <a:ext cx="10515600" cy="1690688"/>
          </a:xfrm>
        </p:spPr>
        <p:txBody>
          <a:bodyPr/>
          <a:lstStyle/>
          <a:p>
            <a:r>
              <a:rPr lang="en-GB" dirty="0"/>
              <a:t>Southern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9D5CC-975A-44D0-B59D-49BD38E3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7" y="1003177"/>
            <a:ext cx="4541668" cy="56994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Countries include Spain, Serbia and Italy. </a:t>
            </a:r>
          </a:p>
          <a:p>
            <a:pPr>
              <a:lnSpc>
                <a:spcPct val="120000"/>
              </a:lnSpc>
            </a:pPr>
            <a:r>
              <a:rPr lang="en-GB" dirty="0"/>
              <a:t>Can you see any more?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The weather is hot in the summer and cool in winter.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FCECB-C0BC-4A65-99C4-E273E436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67" y="1495380"/>
            <a:ext cx="700185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3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B321-256B-4AE3-B1AD-9301CE1E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B2F8-E81D-45AA-BCE6-559F8F57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287262"/>
            <a:ext cx="4128116" cy="52056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Western European Countries include France, Switzerland and  Austria;</a:t>
            </a:r>
          </a:p>
          <a:p>
            <a:pPr>
              <a:lnSpc>
                <a:spcPct val="120000"/>
              </a:lnSpc>
            </a:pPr>
            <a:r>
              <a:rPr lang="en-GB" dirty="0"/>
              <a:t>It can be hot in summer and cold in winter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CCB9D-9E35-4C6C-B5DD-A91C46D3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38" y="1363324"/>
            <a:ext cx="7284442" cy="47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41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6DA89-6595-4FF4-B3FC-CE412037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Comparing regions of Europe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3E13-4D60-4098-BCF4-B3970267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072308"/>
            <a:ext cx="4972134" cy="4166651"/>
          </a:xfrm>
        </p:spPr>
        <p:txBody>
          <a:bodyPr anchor="ctr">
            <a:normAutofit/>
          </a:bodyPr>
          <a:lstStyle/>
          <a:p>
            <a:r>
              <a:rPr lang="en-GB" dirty="0"/>
              <a:t>Find the sheet ‘Comparing regions of Europe- alternative.</a:t>
            </a:r>
          </a:p>
          <a:p>
            <a:r>
              <a:rPr lang="en-GB" dirty="0"/>
              <a:t>On the sheet sort the pictures into North European and South European pictures.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B95AE-2603-4F7B-AE6E-1532EE5A3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99" b="-3"/>
          <a:stretch/>
        </p:blipFill>
        <p:spPr>
          <a:xfrm>
            <a:off x="5676984" y="2298511"/>
            <a:ext cx="5150277" cy="371424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70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83FA-C2EA-4292-A7E6-813C36DD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A717B-BAEC-4852-9271-B1E8B522C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511392-7F11-493F-A24B-E7E9CF36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51" y="2385689"/>
            <a:ext cx="2263251" cy="22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601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163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</vt:lpstr>
      <vt:lpstr>Office Theme</vt:lpstr>
      <vt:lpstr>Learning intention To identify the regions of Europe</vt:lpstr>
      <vt:lpstr>PowerPoint Presentation</vt:lpstr>
      <vt:lpstr>Northern Europe</vt:lpstr>
      <vt:lpstr>Eastern Europe</vt:lpstr>
      <vt:lpstr>Southern Europe</vt:lpstr>
      <vt:lpstr>Western Europe</vt:lpstr>
      <vt:lpstr>Comparing regions of Europe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Identify the regions of Europe</dc:title>
  <dc:creator>Matilda Scott-Wilkinson</dc:creator>
  <cp:lastModifiedBy>Kilmartin, Rachel</cp:lastModifiedBy>
  <cp:revision>17</cp:revision>
  <dcterms:created xsi:type="dcterms:W3CDTF">2021-02-08T16:35:28Z</dcterms:created>
  <dcterms:modified xsi:type="dcterms:W3CDTF">2021-02-14T17:54:31Z</dcterms:modified>
</cp:coreProperties>
</file>