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63" r:id="rId4"/>
    <p:sldId id="264" r:id="rId5"/>
    <p:sldId id="265" r:id="rId6"/>
    <p:sldId id="266" r:id="rId7"/>
    <p:sldId id="267" r:id="rId8"/>
    <p:sldId id="268" r:id="rId9"/>
    <p:sldId id="269" r:id="rId10"/>
    <p:sldId id="270" r:id="rId11"/>
    <p:sldId id="271" r:id="rId12"/>
    <p:sldId id="272" r:id="rId13"/>
    <p:sldId id="273" r:id="rId14"/>
    <p:sldId id="274" r:id="rId15"/>
    <p:sldId id="275" r:id="rId16"/>
    <p:sldId id="26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79" autoAdjust="0"/>
    <p:restoredTop sz="83096" autoAdjust="0"/>
  </p:normalViewPr>
  <p:slideViewPr>
    <p:cSldViewPr>
      <p:cViewPr>
        <p:scale>
          <a:sx n="50" d="100"/>
          <a:sy n="50" d="100"/>
        </p:scale>
        <p:origin x="-1986" y="-3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A57381-F54C-40B1-9F64-B7E07723D6B7}" type="datetimeFigureOut">
              <a:rPr lang="en-GB" smtClean="0"/>
              <a:t>23/02/2021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C84EAA-1BBB-437B-933E-29AF20188FD9}" type="slidenum">
              <a:rPr lang="en-GB" smtClean="0"/>
              <a:t>‹#›</a:t>
            </a:fld>
            <a:endParaRPr lang="en-GB"/>
          </a:p>
        </p:txBody>
      </p:sp>
    </p:spTree>
    <p:extLst>
      <p:ext uri="{BB962C8B-B14F-4D97-AF65-F5344CB8AC3E}">
        <p14:creationId xmlns:p14="http://schemas.microsoft.com/office/powerpoint/2010/main" val="1475339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At</a:t>
            </a:r>
            <a:r>
              <a:rPr lang="en-GB" baseline="0" dirty="0" smtClean="0"/>
              <a:t> school we use computers, laptops and iPads. You might use something like that at home too. Whether we’re at home or school, we need to keep safe online. </a:t>
            </a:r>
            <a:endParaRPr lang="en-GB" dirty="0"/>
          </a:p>
        </p:txBody>
      </p:sp>
      <p:sp>
        <p:nvSpPr>
          <p:cNvPr id="4" name="Slide Number Placeholder 3"/>
          <p:cNvSpPr>
            <a:spLocks noGrp="1"/>
          </p:cNvSpPr>
          <p:nvPr>
            <p:ph type="sldNum" sz="quarter" idx="10"/>
          </p:nvPr>
        </p:nvSpPr>
        <p:spPr/>
        <p:txBody>
          <a:bodyPr/>
          <a:lstStyle/>
          <a:p>
            <a:fld id="{21C84EAA-1BBB-437B-933E-29AF20188FD9}" type="slidenum">
              <a:rPr lang="en-GB" smtClean="0"/>
              <a:t>2</a:t>
            </a:fld>
            <a:endParaRPr lang="en-GB"/>
          </a:p>
        </p:txBody>
      </p:sp>
    </p:spTree>
    <p:extLst>
      <p:ext uri="{BB962C8B-B14F-4D97-AF65-F5344CB8AC3E}">
        <p14:creationId xmlns:p14="http://schemas.microsoft.com/office/powerpoint/2010/main" val="2677193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Let’s listen</a:t>
            </a:r>
            <a:r>
              <a:rPr lang="en-GB" baseline="0" dirty="0" smtClean="0"/>
              <a:t> to Buddy the Dog’s Internet Safety Story</a:t>
            </a:r>
            <a:endParaRPr lang="en-GB" dirty="0"/>
          </a:p>
        </p:txBody>
      </p:sp>
      <p:sp>
        <p:nvSpPr>
          <p:cNvPr id="4" name="Slide Number Placeholder 3"/>
          <p:cNvSpPr>
            <a:spLocks noGrp="1"/>
          </p:cNvSpPr>
          <p:nvPr>
            <p:ph type="sldNum" sz="quarter" idx="10"/>
          </p:nvPr>
        </p:nvSpPr>
        <p:spPr/>
        <p:txBody>
          <a:bodyPr/>
          <a:lstStyle/>
          <a:p>
            <a:fld id="{21C84EAA-1BBB-437B-933E-29AF20188FD9}" type="slidenum">
              <a:rPr lang="en-GB" smtClean="0"/>
              <a:t>3</a:t>
            </a:fld>
            <a:endParaRPr lang="en-GB"/>
          </a:p>
        </p:txBody>
      </p:sp>
    </p:spTree>
    <p:extLst>
      <p:ext uri="{BB962C8B-B14F-4D97-AF65-F5344CB8AC3E}">
        <p14:creationId xmlns:p14="http://schemas.microsoft.com/office/powerpoint/2010/main" val="529879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1C84EAA-1BBB-437B-933E-29AF20188FD9}" type="slidenum">
              <a:rPr lang="en-GB" smtClean="0"/>
              <a:t>16</a:t>
            </a:fld>
            <a:endParaRPr lang="en-GB"/>
          </a:p>
        </p:txBody>
      </p:sp>
    </p:spTree>
    <p:extLst>
      <p:ext uri="{BB962C8B-B14F-4D97-AF65-F5344CB8AC3E}">
        <p14:creationId xmlns:p14="http://schemas.microsoft.com/office/powerpoint/2010/main" val="3745143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5652EE2-651A-4140-9DEC-F65AC31A68F5}" type="datetimeFigureOut">
              <a:rPr lang="en-GB" smtClean="0"/>
              <a:t>23/02/2021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7B4BEA-656D-43C7-953B-4B0608C6DFA8}" type="slidenum">
              <a:rPr lang="en-GB" smtClean="0"/>
              <a:t>‹#›</a:t>
            </a:fld>
            <a:endParaRPr lang="en-GB"/>
          </a:p>
        </p:txBody>
      </p:sp>
    </p:spTree>
    <p:extLst>
      <p:ext uri="{BB962C8B-B14F-4D97-AF65-F5344CB8AC3E}">
        <p14:creationId xmlns:p14="http://schemas.microsoft.com/office/powerpoint/2010/main" val="3663694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5652EE2-651A-4140-9DEC-F65AC31A68F5}" type="datetimeFigureOut">
              <a:rPr lang="en-GB" smtClean="0"/>
              <a:t>23/02/2021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7B4BEA-656D-43C7-953B-4B0608C6DFA8}" type="slidenum">
              <a:rPr lang="en-GB" smtClean="0"/>
              <a:t>‹#›</a:t>
            </a:fld>
            <a:endParaRPr lang="en-GB"/>
          </a:p>
        </p:txBody>
      </p:sp>
    </p:spTree>
    <p:extLst>
      <p:ext uri="{BB962C8B-B14F-4D97-AF65-F5344CB8AC3E}">
        <p14:creationId xmlns:p14="http://schemas.microsoft.com/office/powerpoint/2010/main" val="4258043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5652EE2-651A-4140-9DEC-F65AC31A68F5}" type="datetimeFigureOut">
              <a:rPr lang="en-GB" smtClean="0"/>
              <a:t>23/02/2021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7B4BEA-656D-43C7-953B-4B0608C6DFA8}" type="slidenum">
              <a:rPr lang="en-GB" smtClean="0"/>
              <a:t>‹#›</a:t>
            </a:fld>
            <a:endParaRPr lang="en-GB"/>
          </a:p>
        </p:txBody>
      </p:sp>
    </p:spTree>
    <p:extLst>
      <p:ext uri="{BB962C8B-B14F-4D97-AF65-F5344CB8AC3E}">
        <p14:creationId xmlns:p14="http://schemas.microsoft.com/office/powerpoint/2010/main" val="3015134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Rounded Rectangle 4"/>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348018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Rounded Rectangle 4"/>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3480186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Rounded Rectangle 4"/>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3480186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Rounded Rectangle 4"/>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3480186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Rounded Rectangle 4"/>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3480186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Rounded Rectangle 4"/>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3480186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Rounded Rectangle 4"/>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3480186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Rounded Rectangle 4"/>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348018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5652EE2-651A-4140-9DEC-F65AC31A68F5}" type="datetimeFigureOut">
              <a:rPr lang="en-GB" smtClean="0"/>
              <a:t>23/02/2021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7B4BEA-656D-43C7-953B-4B0608C6DFA8}" type="slidenum">
              <a:rPr lang="en-GB" smtClean="0"/>
              <a:t>‹#›</a:t>
            </a:fld>
            <a:endParaRPr lang="en-GB"/>
          </a:p>
        </p:txBody>
      </p:sp>
    </p:spTree>
    <p:extLst>
      <p:ext uri="{BB962C8B-B14F-4D97-AF65-F5344CB8AC3E}">
        <p14:creationId xmlns:p14="http://schemas.microsoft.com/office/powerpoint/2010/main" val="25771672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Rounded Rectangle 4"/>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3480186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Rounded Rectangle 4"/>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3480186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Rounded Rectangle 4"/>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3480186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3" name="Rounded Rectangle 4"/>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3480186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3" name="Rounded Rectangle 4"/>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348018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652EE2-651A-4140-9DEC-F65AC31A68F5}" type="datetimeFigureOut">
              <a:rPr lang="en-GB" smtClean="0"/>
              <a:t>23/02/2021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7B4BEA-656D-43C7-953B-4B0608C6DFA8}" type="slidenum">
              <a:rPr lang="en-GB" smtClean="0"/>
              <a:t>‹#›</a:t>
            </a:fld>
            <a:endParaRPr lang="en-GB"/>
          </a:p>
        </p:txBody>
      </p:sp>
    </p:spTree>
    <p:extLst>
      <p:ext uri="{BB962C8B-B14F-4D97-AF65-F5344CB8AC3E}">
        <p14:creationId xmlns:p14="http://schemas.microsoft.com/office/powerpoint/2010/main" val="493891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5652EE2-651A-4140-9DEC-F65AC31A68F5}" type="datetimeFigureOut">
              <a:rPr lang="en-GB" smtClean="0"/>
              <a:t>23/02/2021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7B4BEA-656D-43C7-953B-4B0608C6DFA8}" type="slidenum">
              <a:rPr lang="en-GB" smtClean="0"/>
              <a:t>‹#›</a:t>
            </a:fld>
            <a:endParaRPr lang="en-GB"/>
          </a:p>
        </p:txBody>
      </p:sp>
    </p:spTree>
    <p:extLst>
      <p:ext uri="{BB962C8B-B14F-4D97-AF65-F5344CB8AC3E}">
        <p14:creationId xmlns:p14="http://schemas.microsoft.com/office/powerpoint/2010/main" val="2812370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5652EE2-651A-4140-9DEC-F65AC31A68F5}" type="datetimeFigureOut">
              <a:rPr lang="en-GB" smtClean="0"/>
              <a:t>23/02/2021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87B4BEA-656D-43C7-953B-4B0608C6DFA8}" type="slidenum">
              <a:rPr lang="en-GB" smtClean="0"/>
              <a:t>‹#›</a:t>
            </a:fld>
            <a:endParaRPr lang="en-GB"/>
          </a:p>
        </p:txBody>
      </p:sp>
    </p:spTree>
    <p:extLst>
      <p:ext uri="{BB962C8B-B14F-4D97-AF65-F5344CB8AC3E}">
        <p14:creationId xmlns:p14="http://schemas.microsoft.com/office/powerpoint/2010/main" val="722230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5652EE2-651A-4140-9DEC-F65AC31A68F5}" type="datetimeFigureOut">
              <a:rPr lang="en-GB" smtClean="0"/>
              <a:t>23/02/2021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87B4BEA-656D-43C7-953B-4B0608C6DFA8}" type="slidenum">
              <a:rPr lang="en-GB" smtClean="0"/>
              <a:t>‹#›</a:t>
            </a:fld>
            <a:endParaRPr lang="en-GB"/>
          </a:p>
        </p:txBody>
      </p:sp>
    </p:spTree>
    <p:extLst>
      <p:ext uri="{BB962C8B-B14F-4D97-AF65-F5344CB8AC3E}">
        <p14:creationId xmlns:p14="http://schemas.microsoft.com/office/powerpoint/2010/main" val="4055183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652EE2-651A-4140-9DEC-F65AC31A68F5}" type="datetimeFigureOut">
              <a:rPr lang="en-GB" smtClean="0"/>
              <a:t>23/02/2021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87B4BEA-656D-43C7-953B-4B0608C6DFA8}" type="slidenum">
              <a:rPr lang="en-GB" smtClean="0"/>
              <a:t>‹#›</a:t>
            </a:fld>
            <a:endParaRPr lang="en-GB"/>
          </a:p>
        </p:txBody>
      </p:sp>
    </p:spTree>
    <p:extLst>
      <p:ext uri="{BB962C8B-B14F-4D97-AF65-F5344CB8AC3E}">
        <p14:creationId xmlns:p14="http://schemas.microsoft.com/office/powerpoint/2010/main" val="980107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652EE2-651A-4140-9DEC-F65AC31A68F5}" type="datetimeFigureOut">
              <a:rPr lang="en-GB" smtClean="0"/>
              <a:t>23/02/2021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7B4BEA-656D-43C7-953B-4B0608C6DFA8}" type="slidenum">
              <a:rPr lang="en-GB" smtClean="0"/>
              <a:t>‹#›</a:t>
            </a:fld>
            <a:endParaRPr lang="en-GB"/>
          </a:p>
        </p:txBody>
      </p:sp>
    </p:spTree>
    <p:extLst>
      <p:ext uri="{BB962C8B-B14F-4D97-AF65-F5344CB8AC3E}">
        <p14:creationId xmlns:p14="http://schemas.microsoft.com/office/powerpoint/2010/main" val="1109601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652EE2-651A-4140-9DEC-F65AC31A68F5}" type="datetimeFigureOut">
              <a:rPr lang="en-GB" smtClean="0"/>
              <a:t>23/02/2021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7B4BEA-656D-43C7-953B-4B0608C6DFA8}" type="slidenum">
              <a:rPr lang="en-GB" smtClean="0"/>
              <a:t>‹#›</a:t>
            </a:fld>
            <a:endParaRPr lang="en-GB"/>
          </a:p>
        </p:txBody>
      </p:sp>
    </p:spTree>
    <p:extLst>
      <p:ext uri="{BB962C8B-B14F-4D97-AF65-F5344CB8AC3E}">
        <p14:creationId xmlns:p14="http://schemas.microsoft.com/office/powerpoint/2010/main" val="3076165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652EE2-651A-4140-9DEC-F65AC31A68F5}" type="datetimeFigureOut">
              <a:rPr lang="en-GB" smtClean="0"/>
              <a:t>23/02/2021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7B4BEA-656D-43C7-953B-4B0608C6DFA8}" type="slidenum">
              <a:rPr lang="en-GB" smtClean="0"/>
              <a:t>‹#›</a:t>
            </a:fld>
            <a:endParaRPr lang="en-GB"/>
          </a:p>
        </p:txBody>
      </p:sp>
    </p:spTree>
    <p:extLst>
      <p:ext uri="{BB962C8B-B14F-4D97-AF65-F5344CB8AC3E}">
        <p14:creationId xmlns:p14="http://schemas.microsoft.com/office/powerpoint/2010/main" val="42069170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9.xml"/><Relationship Id="rId6" Type="http://schemas.openxmlformats.org/officeDocument/2006/relationships/image" Target="../media/image12.png"/><Relationship Id="rId5" Type="http://schemas.openxmlformats.org/officeDocument/2006/relationships/image" Target="../media/image3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0.xml"/><Relationship Id="rId5" Type="http://schemas.openxmlformats.org/officeDocument/2006/relationships/image" Target="../media/image12.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5.png"/><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Layout" Target="../slideLayouts/slideLayout2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3.xml"/><Relationship Id="rId5" Type="http://schemas.openxmlformats.org/officeDocument/2006/relationships/image" Target="../media/image12.pn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9.png"/><Relationship Id="rId1" Type="http://schemas.openxmlformats.org/officeDocument/2006/relationships/slideLayout" Target="../slideLayouts/slideLayout24.xml"/><Relationship Id="rId5" Type="http://schemas.openxmlformats.org/officeDocument/2006/relationships/image" Target="../media/image12.png"/><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 Id="rId9"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3.wav"/><Relationship Id="rId1" Type="http://schemas.microsoft.com/office/2007/relationships/media" Target="../media/media3.wav"/><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15.xml"/><Relationship Id="rId6" Type="http://schemas.openxmlformats.org/officeDocument/2006/relationships/image" Target="../media/image12.png"/><Relationship Id="rId5" Type="http://schemas.openxmlformats.org/officeDocument/2006/relationships/image" Target="../media/image14.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6.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Layout" Target="../slideLayouts/slideLayout1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12.png"/><Relationship Id="rId2" Type="http://schemas.openxmlformats.org/officeDocument/2006/relationships/image" Target="../media/image24.png"/><Relationship Id="rId1" Type="http://schemas.openxmlformats.org/officeDocument/2006/relationships/slideLayout" Target="../slideLayouts/slideLayout18.xml"/><Relationship Id="rId6" Type="http://schemas.openxmlformats.org/officeDocument/2006/relationships/image" Target="../media/image27.png"/><Relationship Id="rId5" Type="http://schemas.openxmlformats.org/officeDocument/2006/relationships/image" Target="../media/image9.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b="1" u="sng" dirty="0" smtClean="0">
                <a:latin typeface="Arial" panose="020B0604020202020204" pitchFamily="34" charset="0"/>
                <a:cs typeface="Arial" panose="020B0604020202020204" pitchFamily="34" charset="0"/>
              </a:rPr>
              <a:t>Learning Intention:</a:t>
            </a:r>
            <a:r>
              <a:rPr lang="en-GB" dirty="0" smtClean="0">
                <a:latin typeface="Arial" panose="020B0604020202020204" pitchFamily="34" charset="0"/>
                <a:cs typeface="Arial" panose="020B0604020202020204" pitchFamily="34" charset="0"/>
              </a:rPr>
              <a:t/>
            </a:r>
            <a:br>
              <a:rPr lang="en-GB" dirty="0" smtClean="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
            </a:r>
            <a:br>
              <a:rPr lang="en-GB" dirty="0">
                <a:latin typeface="Arial" panose="020B0604020202020204" pitchFamily="34" charset="0"/>
                <a:cs typeface="Arial" panose="020B0604020202020204" pitchFamily="34" charset="0"/>
              </a:rPr>
            </a:br>
            <a:r>
              <a:rPr lang="en-GB" dirty="0" smtClean="0">
                <a:latin typeface="Arial" panose="020B0604020202020204" pitchFamily="34" charset="0"/>
                <a:cs typeface="Arial" panose="020B0604020202020204" pitchFamily="34" charset="0"/>
              </a:rPr>
              <a:t>To learn how to stay safe online</a:t>
            </a:r>
            <a:endParaRPr lang="en-GB" dirty="0">
              <a:latin typeface="Arial" panose="020B0604020202020204" pitchFamily="34" charset="0"/>
              <a:cs typeface="Arial" panose="020B0604020202020204" pitchFamily="34" charset="0"/>
            </a:endParaRP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5877272"/>
            <a:ext cx="609600" cy="609600"/>
          </a:xfrm>
          <a:prstGeom prst="rect">
            <a:avLst/>
          </a:prstGeom>
        </p:spPr>
      </p:pic>
    </p:spTree>
    <p:extLst>
      <p:ext uri="{BB962C8B-B14F-4D97-AF65-F5344CB8AC3E}">
        <p14:creationId xmlns:p14="http://schemas.microsoft.com/office/powerpoint/2010/main" val="359989518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87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3"/>
          <p:cNvSpPr>
            <a:spLocks noChangeArrowheads="1"/>
          </p:cNvSpPr>
          <p:nvPr/>
        </p:nvSpPr>
        <p:spPr bwMode="auto">
          <a:xfrm>
            <a:off x="457200" y="420688"/>
            <a:ext cx="4114800" cy="2332037"/>
          </a:xfrm>
          <a:prstGeom prst="rect">
            <a:avLst/>
          </a:prstGeom>
          <a:noFill/>
          <a:ln>
            <a:noFill/>
          </a:ln>
        </p:spPr>
        <p:txBody>
          <a:bodyPr lIns="288000" tIns="180000" rIns="288000" bIns="108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cs typeface="Sassoon Infant Rg" panose="0200050303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cs typeface="Sassoon Infant Rg" panose="0200050303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cs typeface="Sassoon Infant Rg" panose="0200050303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cs typeface="Sassoon Infant Rg" panose="0200050303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cs typeface="Sassoon Infant Rg" panose="0200050303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cs typeface="Sassoon Infant Rg" panose="0200050303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cs typeface="Sassoon Infant Rg" panose="0200050303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cs typeface="Sassoon Infant Rg" panose="0200050303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cs typeface="Sassoon Infant Rg" panose="02000503030000020003" pitchFamily="2" charset="0"/>
              </a:defRPr>
            </a:lvl9pPr>
          </a:lstStyle>
          <a:p>
            <a:pPr algn="just" eaLnBrk="1" hangingPunct="1">
              <a:lnSpc>
                <a:spcPct val="100000"/>
              </a:lnSpc>
              <a:spcBef>
                <a:spcPct val="0"/>
              </a:spcBef>
              <a:spcAft>
                <a:spcPts val="800"/>
              </a:spcAft>
              <a:buFontTx/>
              <a:buNone/>
              <a:defRPr/>
            </a:pPr>
            <a:r>
              <a:rPr lang="en-GB" altLang="en-US" dirty="0">
                <a:solidFill>
                  <a:schemeClr val="tx1"/>
                </a:solidFill>
                <a:latin typeface="+mj-lt"/>
              </a:rPr>
              <a:t>The next day, Ben and his Mummy went shopping together. </a:t>
            </a:r>
          </a:p>
          <a:p>
            <a:pPr algn="just" eaLnBrk="1" hangingPunct="1">
              <a:lnSpc>
                <a:spcPct val="100000"/>
              </a:lnSpc>
              <a:spcBef>
                <a:spcPct val="0"/>
              </a:spcBef>
              <a:spcAft>
                <a:spcPts val="800"/>
              </a:spcAft>
              <a:buFontTx/>
              <a:buNone/>
              <a:defRPr/>
            </a:pPr>
            <a:r>
              <a:rPr lang="en-GB" altLang="en-US" dirty="0">
                <a:solidFill>
                  <a:schemeClr val="tx1"/>
                </a:solidFill>
                <a:latin typeface="+mj-lt"/>
              </a:rPr>
              <a:t>Mummy told Ben that because he had been so sensible using his tablet, he could watch a video on her phone while she was shopping. </a:t>
            </a:r>
          </a:p>
        </p:txBody>
      </p:sp>
      <p:sp>
        <p:nvSpPr>
          <p:cNvPr id="16387" name="Rectangle 2"/>
          <p:cNvSpPr>
            <a:spLocks noChangeArrowheads="1"/>
          </p:cNvSpPr>
          <p:nvPr/>
        </p:nvSpPr>
        <p:spPr bwMode="auto">
          <a:xfrm>
            <a:off x="4572000" y="420688"/>
            <a:ext cx="4114800"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88000" tIns="180000" rIns="288000" bIns="108000">
            <a:spAutoFit/>
          </a:bodyPr>
          <a:lstStyle>
            <a:lvl1pPr>
              <a:lnSpc>
                <a:spcPct val="90000"/>
              </a:lnSpc>
              <a:spcBef>
                <a:spcPts val="1000"/>
              </a:spcBef>
              <a:buFont typeface="Arial" pitchFamily="34" charset="0"/>
              <a:buChar char="•"/>
              <a:defRPr>
                <a:solidFill>
                  <a:srgbClr val="1C1C1C"/>
                </a:solidFill>
                <a:latin typeface="Twinkl" charset="0"/>
                <a:ea typeface="Sassoon Infant Rg" pitchFamily="2" charset="0"/>
                <a:cs typeface="Sassoon Infant Rg" pitchFamily="2" charset="0"/>
              </a:defRPr>
            </a:lvl1pPr>
            <a:lvl2pPr marL="742950" indent="-285750">
              <a:lnSpc>
                <a:spcPct val="90000"/>
              </a:lnSpc>
              <a:spcBef>
                <a:spcPts val="500"/>
              </a:spcBef>
              <a:buFont typeface="Arial" pitchFamily="34" charset="0"/>
              <a:buChar char="•"/>
              <a:defRPr sz="1600">
                <a:solidFill>
                  <a:srgbClr val="1C1C1C"/>
                </a:solidFill>
                <a:latin typeface="Twinkl" charset="0"/>
                <a:ea typeface="Sassoon Infant Rg" pitchFamily="2" charset="0"/>
                <a:cs typeface="Sassoon Infant Rg" pitchFamily="2" charset="0"/>
              </a:defRPr>
            </a:lvl2pPr>
            <a:lvl3pPr marL="1143000" indent="-228600">
              <a:lnSpc>
                <a:spcPct val="90000"/>
              </a:lnSpc>
              <a:spcBef>
                <a:spcPts val="500"/>
              </a:spcBef>
              <a:buFont typeface="Arial" pitchFamily="34" charset="0"/>
              <a:buChar char="•"/>
              <a:defRPr sz="1400">
                <a:solidFill>
                  <a:srgbClr val="1C1C1C"/>
                </a:solidFill>
                <a:latin typeface="Twinkl" charset="0"/>
                <a:ea typeface="Sassoon Infant Rg" pitchFamily="2" charset="0"/>
                <a:cs typeface="Sassoon Infant Rg" pitchFamily="2" charset="0"/>
              </a:defRPr>
            </a:lvl3pPr>
            <a:lvl4pPr marL="1600200" indent="-228600">
              <a:lnSpc>
                <a:spcPct val="90000"/>
              </a:lnSpc>
              <a:spcBef>
                <a:spcPts val="500"/>
              </a:spcBef>
              <a:buFont typeface="Arial" pitchFamily="34" charset="0"/>
              <a:buChar char="•"/>
              <a:defRPr sz="1400">
                <a:solidFill>
                  <a:srgbClr val="1C1C1C"/>
                </a:solidFill>
                <a:latin typeface="Twinkl" charset="0"/>
                <a:ea typeface="Sassoon Infant Rg" pitchFamily="2" charset="0"/>
                <a:cs typeface="Sassoon Infant Rg" pitchFamily="2" charset="0"/>
              </a:defRPr>
            </a:lvl4pPr>
            <a:lvl5pPr marL="2057400" indent="-228600">
              <a:lnSpc>
                <a:spcPct val="90000"/>
              </a:lnSpc>
              <a:spcBef>
                <a:spcPts val="500"/>
              </a:spcBef>
              <a:buFont typeface="Arial" pitchFamily="34" charset="0"/>
              <a:buChar char="•"/>
              <a:defRPr sz="1400">
                <a:solidFill>
                  <a:srgbClr val="1C1C1C"/>
                </a:solidFill>
                <a:latin typeface="Twinkl" charset="0"/>
                <a:ea typeface="Sassoon Infant Rg" pitchFamily="2" charset="0"/>
                <a:cs typeface="Sassoon Infant Rg" pitchFamily="2" charset="0"/>
              </a:defRPr>
            </a:lvl5pPr>
            <a:lvl6pPr marL="2514600" indent="-228600" eaLnBrk="0" fontAlgn="base" hangingPunct="0">
              <a:lnSpc>
                <a:spcPct val="90000"/>
              </a:lnSpc>
              <a:spcBef>
                <a:spcPts val="500"/>
              </a:spcBef>
              <a:spcAft>
                <a:spcPct val="0"/>
              </a:spcAft>
              <a:buFont typeface="Arial" pitchFamily="34" charset="0"/>
              <a:buChar char="•"/>
              <a:defRPr sz="1400">
                <a:solidFill>
                  <a:srgbClr val="1C1C1C"/>
                </a:solidFill>
                <a:latin typeface="Twinkl" charset="0"/>
                <a:ea typeface="Sassoon Infant Rg" pitchFamily="2" charset="0"/>
                <a:cs typeface="Sassoon Infant Rg" pitchFamily="2" charset="0"/>
              </a:defRPr>
            </a:lvl6pPr>
            <a:lvl7pPr marL="2971800" indent="-228600" eaLnBrk="0" fontAlgn="base" hangingPunct="0">
              <a:lnSpc>
                <a:spcPct val="90000"/>
              </a:lnSpc>
              <a:spcBef>
                <a:spcPts val="500"/>
              </a:spcBef>
              <a:spcAft>
                <a:spcPct val="0"/>
              </a:spcAft>
              <a:buFont typeface="Arial" pitchFamily="34" charset="0"/>
              <a:buChar char="•"/>
              <a:defRPr sz="1400">
                <a:solidFill>
                  <a:srgbClr val="1C1C1C"/>
                </a:solidFill>
                <a:latin typeface="Twinkl" charset="0"/>
                <a:ea typeface="Sassoon Infant Rg" pitchFamily="2" charset="0"/>
                <a:cs typeface="Sassoon Infant Rg" pitchFamily="2" charset="0"/>
              </a:defRPr>
            </a:lvl7pPr>
            <a:lvl8pPr marL="3429000" indent="-228600" eaLnBrk="0" fontAlgn="base" hangingPunct="0">
              <a:lnSpc>
                <a:spcPct val="90000"/>
              </a:lnSpc>
              <a:spcBef>
                <a:spcPts val="500"/>
              </a:spcBef>
              <a:spcAft>
                <a:spcPct val="0"/>
              </a:spcAft>
              <a:buFont typeface="Arial" pitchFamily="34" charset="0"/>
              <a:buChar char="•"/>
              <a:defRPr sz="1400">
                <a:solidFill>
                  <a:srgbClr val="1C1C1C"/>
                </a:solidFill>
                <a:latin typeface="Twinkl" charset="0"/>
                <a:ea typeface="Sassoon Infant Rg" pitchFamily="2" charset="0"/>
                <a:cs typeface="Sassoon Infant Rg" pitchFamily="2" charset="0"/>
              </a:defRPr>
            </a:lvl8pPr>
            <a:lvl9pPr marL="3886200" indent="-228600" eaLnBrk="0" fontAlgn="base" hangingPunct="0">
              <a:lnSpc>
                <a:spcPct val="90000"/>
              </a:lnSpc>
              <a:spcBef>
                <a:spcPts val="500"/>
              </a:spcBef>
              <a:spcAft>
                <a:spcPct val="0"/>
              </a:spcAft>
              <a:buFont typeface="Arial" pitchFamily="34" charset="0"/>
              <a:buChar char="•"/>
              <a:defRPr sz="1400">
                <a:solidFill>
                  <a:srgbClr val="1C1C1C"/>
                </a:solidFill>
                <a:latin typeface="Twinkl" charset="0"/>
                <a:ea typeface="Sassoon Infant Rg" pitchFamily="2" charset="0"/>
                <a:cs typeface="Sassoon Infant Rg" pitchFamily="2" charset="0"/>
              </a:defRPr>
            </a:lvl9pPr>
          </a:lstStyle>
          <a:p>
            <a:pPr algn="just" eaLnBrk="1" hangingPunct="1">
              <a:lnSpc>
                <a:spcPct val="100000"/>
              </a:lnSpc>
              <a:spcBef>
                <a:spcPct val="0"/>
              </a:spcBef>
              <a:spcAft>
                <a:spcPts val="800"/>
              </a:spcAft>
              <a:buFontTx/>
              <a:buNone/>
            </a:pPr>
            <a:r>
              <a:rPr lang="en-GB" altLang="en-US">
                <a:solidFill>
                  <a:schemeClr val="tx1"/>
                </a:solidFill>
                <a:latin typeface="Arial" pitchFamily="34" charset="0"/>
                <a:cs typeface="Arial" pitchFamily="34" charset="0"/>
              </a:rPr>
              <a:t>Ben accidentally pressed something on the phone and a different video appeared on the screen. Ben didn’t know if he should watch the video and Buddy wasn’t there to help him. </a:t>
            </a:r>
          </a:p>
          <a:p>
            <a:pPr eaLnBrk="1" hangingPunct="1">
              <a:lnSpc>
                <a:spcPct val="100000"/>
              </a:lnSpc>
              <a:spcBef>
                <a:spcPct val="0"/>
              </a:spcBef>
              <a:spcAft>
                <a:spcPts val="800"/>
              </a:spcAft>
              <a:buFontTx/>
              <a:buNone/>
            </a:pPr>
            <a:r>
              <a:rPr lang="en-GB" altLang="en-US">
                <a:solidFill>
                  <a:schemeClr val="tx1"/>
                </a:solidFill>
                <a:latin typeface="Arial" pitchFamily="34" charset="0"/>
                <a:cs typeface="Arial" pitchFamily="34" charset="0"/>
              </a:rPr>
              <a:t>He wondered, </a:t>
            </a:r>
            <a:br>
              <a:rPr lang="en-GB" altLang="en-US">
                <a:solidFill>
                  <a:schemeClr val="tx1"/>
                </a:solidFill>
                <a:latin typeface="Arial" pitchFamily="34" charset="0"/>
                <a:cs typeface="Arial" pitchFamily="34" charset="0"/>
              </a:rPr>
            </a:br>
            <a:r>
              <a:rPr lang="en-GB" altLang="en-US">
                <a:solidFill>
                  <a:schemeClr val="tx1"/>
                </a:solidFill>
                <a:latin typeface="Arial" pitchFamily="34" charset="0"/>
                <a:cs typeface="Arial" pitchFamily="34" charset="0"/>
              </a:rPr>
              <a:t>“Should I watch this video, even though I don’t know what it is?”</a:t>
            </a:r>
          </a:p>
        </p:txBody>
      </p:sp>
      <p:sp>
        <p:nvSpPr>
          <p:cNvPr id="4" name="Rectangle: Rounded Corners 3"/>
          <p:cNvSpPr/>
          <p:nvPr/>
        </p:nvSpPr>
        <p:spPr>
          <a:xfrm flipH="1">
            <a:off x="685800" y="4635500"/>
            <a:ext cx="3790950" cy="1538288"/>
          </a:xfrm>
          <a:prstGeom prst="roundRect">
            <a:avLst>
              <a:gd name="adj" fmla="val 821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5" name="Right Triangle 4"/>
          <p:cNvSpPr/>
          <p:nvPr/>
        </p:nvSpPr>
        <p:spPr>
          <a:xfrm>
            <a:off x="685800" y="3306763"/>
            <a:ext cx="7758113" cy="1603375"/>
          </a:xfrm>
          <a:prstGeom prst="r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6390" name="Picture 11"/>
          <p:cNvPicPr>
            <a:picLocks noChangeAspect="1" noChangeArrowheads="1"/>
          </p:cNvPicPr>
          <p:nvPr/>
        </p:nvPicPr>
        <p:blipFill>
          <a:blip r:embed="rId2">
            <a:extLst>
              <a:ext uri="{28A0092B-C50C-407E-A947-70E740481C1C}">
                <a14:useLocalDpi xmlns:a14="http://schemas.microsoft.com/office/drawing/2010/main" val="0"/>
              </a:ext>
            </a:extLst>
          </a:blip>
          <a:srcRect l="32413"/>
          <a:stretch>
            <a:fillRect/>
          </a:stretch>
        </p:blipFill>
        <p:spPr bwMode="auto">
          <a:xfrm>
            <a:off x="692150" y="3176588"/>
            <a:ext cx="2078038"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9863" y="2703513"/>
            <a:ext cx="938212" cy="333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9250" y="3306763"/>
            <a:ext cx="977900" cy="273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p:nvSpPr>
        <p:spPr>
          <a:xfrm>
            <a:off x="4476750" y="3633788"/>
            <a:ext cx="4086225" cy="137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0" name="Freeform: Shape 19"/>
          <p:cNvSpPr/>
          <p:nvPr/>
        </p:nvSpPr>
        <p:spPr>
          <a:xfrm>
            <a:off x="5599113" y="3370263"/>
            <a:ext cx="2852737" cy="2817812"/>
          </a:xfrm>
          <a:custGeom>
            <a:avLst/>
            <a:gdLst>
              <a:gd name="connsiteX0" fmla="*/ 1688342 w 1688342"/>
              <a:gd name="connsiteY0" fmla="*/ 0 h 1667292"/>
              <a:gd name="connsiteX1" fmla="*/ 1688342 w 1688342"/>
              <a:gd name="connsiteY1" fmla="*/ 1667292 h 1667292"/>
              <a:gd name="connsiteX2" fmla="*/ 0 w 1688342"/>
              <a:gd name="connsiteY2" fmla="*/ 1667292 h 1667292"/>
              <a:gd name="connsiteX3" fmla="*/ 7603 w 1688342"/>
              <a:gd name="connsiteY3" fmla="*/ 1516725 h 1667292"/>
              <a:gd name="connsiteX4" fmla="*/ 1526264 w 1688342"/>
              <a:gd name="connsiteY4" fmla="*/ 7674 h 1667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8342" h="1667292">
                <a:moveTo>
                  <a:pt x="1688342" y="0"/>
                </a:moveTo>
                <a:lnTo>
                  <a:pt x="1688342" y="1667292"/>
                </a:lnTo>
                <a:lnTo>
                  <a:pt x="0" y="1667292"/>
                </a:lnTo>
                <a:lnTo>
                  <a:pt x="7603" y="1516725"/>
                </a:lnTo>
                <a:cubicBezTo>
                  <a:pt x="88713" y="718048"/>
                  <a:pt x="726133" y="83831"/>
                  <a:pt x="1526264" y="7674"/>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6395" name="Picture 14"/>
          <p:cNvPicPr>
            <a:picLocks noChangeAspect="1" noChangeArrowheads="1"/>
          </p:cNvPicPr>
          <p:nvPr/>
        </p:nvPicPr>
        <p:blipFill>
          <a:blip r:embed="rId5" cstate="print">
            <a:extLst>
              <a:ext uri="{28A0092B-C50C-407E-A947-70E740481C1C}">
                <a14:useLocalDpi xmlns:a14="http://schemas.microsoft.com/office/drawing/2010/main" val="0"/>
              </a:ext>
            </a:extLst>
          </a:blip>
          <a:srcRect t="-5698" b="46313"/>
          <a:stretch>
            <a:fillRect/>
          </a:stretch>
        </p:blipFill>
        <p:spPr bwMode="auto">
          <a:xfrm>
            <a:off x="7024688" y="3687763"/>
            <a:ext cx="1497012"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Speech Bubble: Oval 17"/>
          <p:cNvSpPr/>
          <p:nvPr/>
        </p:nvSpPr>
        <p:spPr>
          <a:xfrm>
            <a:off x="4378325" y="3429000"/>
            <a:ext cx="2730500" cy="1706563"/>
          </a:xfrm>
          <a:prstGeom prst="wedgeEllipseCallout">
            <a:avLst>
              <a:gd name="adj1" fmla="val 56728"/>
              <a:gd name="adj2" fmla="val 30333"/>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ysClr val="windowText" lastClr="000000"/>
                </a:solidFill>
              </a:rPr>
              <a:t>Should I watch this video, even though I don’t know what it is?</a:t>
            </a:r>
          </a:p>
        </p:txBody>
      </p:sp>
      <p:pic>
        <p:nvPicPr>
          <p:cNvPr id="2" name="Audio 1">
            <a:hlinkClick r:id="" action="ppaction://media"/>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18500" y="60325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8279486"/>
      </p:ext>
    </p:extLst>
  </p:cSld>
  <p:clrMapOvr>
    <a:masterClrMapping/>
  </p:clrMapOvr>
  <p:transition spd="slow" advTm="30264"/>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3"/>
          <p:cNvSpPr>
            <a:spLocks noChangeArrowheads="1"/>
          </p:cNvSpPr>
          <p:nvPr/>
        </p:nvSpPr>
        <p:spPr bwMode="auto">
          <a:xfrm>
            <a:off x="457200" y="420688"/>
            <a:ext cx="4114800" cy="6067425"/>
          </a:xfrm>
          <a:prstGeom prst="rect">
            <a:avLst/>
          </a:prstGeom>
          <a:noFill/>
          <a:ln>
            <a:noFill/>
          </a:ln>
        </p:spPr>
        <p:txBody>
          <a:bodyPr lIns="288000" tIns="180000" rIns="288000" bIns="108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cs typeface="Sassoon Infant Rg" panose="0200050303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cs typeface="Sassoon Infant Rg" panose="0200050303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cs typeface="Sassoon Infant Rg" panose="0200050303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cs typeface="Sassoon Infant Rg" panose="0200050303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cs typeface="Sassoon Infant Rg" panose="0200050303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cs typeface="Sassoon Infant Rg" panose="0200050303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cs typeface="Sassoon Infant Rg" panose="0200050303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cs typeface="Sassoon Infant Rg" panose="0200050303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cs typeface="Sassoon Infant Rg" panose="02000503030000020003" pitchFamily="2" charset="0"/>
              </a:defRPr>
            </a:lvl9pPr>
          </a:lstStyle>
          <a:p>
            <a:pPr algn="just" eaLnBrk="1" hangingPunct="1">
              <a:lnSpc>
                <a:spcPct val="100000"/>
              </a:lnSpc>
              <a:spcBef>
                <a:spcPct val="0"/>
              </a:spcBef>
              <a:spcAft>
                <a:spcPts val="800"/>
              </a:spcAft>
              <a:buFontTx/>
              <a:buNone/>
              <a:defRPr/>
            </a:pPr>
            <a:r>
              <a:rPr lang="en-GB" altLang="en-US" dirty="0">
                <a:solidFill>
                  <a:schemeClr val="tx1"/>
                </a:solidFill>
                <a:latin typeface="+mj-lt"/>
              </a:rPr>
              <a:t>Ben remembered what Buddy’s song said to do, </a:t>
            </a:r>
          </a:p>
          <a:p>
            <a:pPr eaLnBrk="1" hangingPunct="1">
              <a:lnSpc>
                <a:spcPct val="100000"/>
              </a:lnSpc>
              <a:spcBef>
                <a:spcPct val="0"/>
              </a:spcBef>
              <a:spcAft>
                <a:spcPts val="800"/>
              </a:spcAft>
              <a:buFontTx/>
              <a:buNone/>
              <a:defRPr/>
            </a:pPr>
            <a:r>
              <a:rPr lang="en-GB" altLang="en-US" dirty="0">
                <a:solidFill>
                  <a:schemeClr val="tx1"/>
                </a:solidFill>
                <a:latin typeface="+mj-lt"/>
              </a:rPr>
              <a:t>‘Ask your grown-up, </a:t>
            </a:r>
            <a:br>
              <a:rPr lang="en-GB" altLang="en-US" dirty="0">
                <a:solidFill>
                  <a:schemeClr val="tx1"/>
                </a:solidFill>
                <a:latin typeface="+mj-lt"/>
              </a:rPr>
            </a:br>
            <a:r>
              <a:rPr lang="en-GB" altLang="en-US" dirty="0">
                <a:solidFill>
                  <a:schemeClr val="tx1"/>
                </a:solidFill>
                <a:latin typeface="+mj-lt"/>
              </a:rPr>
              <a:t>Ask your grown-up, </a:t>
            </a:r>
            <a:br>
              <a:rPr lang="en-GB" altLang="en-US" dirty="0">
                <a:solidFill>
                  <a:schemeClr val="tx1"/>
                </a:solidFill>
                <a:latin typeface="+mj-lt"/>
              </a:rPr>
            </a:br>
            <a:r>
              <a:rPr lang="en-GB" altLang="en-US" dirty="0">
                <a:solidFill>
                  <a:schemeClr val="tx1"/>
                </a:solidFill>
                <a:latin typeface="+mj-lt"/>
              </a:rPr>
              <a:t>Ask for help! </a:t>
            </a:r>
            <a:br>
              <a:rPr lang="en-GB" altLang="en-US" dirty="0">
                <a:solidFill>
                  <a:schemeClr val="tx1"/>
                </a:solidFill>
                <a:latin typeface="+mj-lt"/>
              </a:rPr>
            </a:br>
            <a:r>
              <a:rPr lang="en-GB" altLang="en-US" dirty="0">
                <a:solidFill>
                  <a:schemeClr val="tx1"/>
                </a:solidFill>
                <a:latin typeface="+mj-lt"/>
              </a:rPr>
              <a:t>Ask for help!’</a:t>
            </a:r>
          </a:p>
          <a:p>
            <a:pPr algn="just" eaLnBrk="1" hangingPunct="1">
              <a:lnSpc>
                <a:spcPct val="100000"/>
              </a:lnSpc>
              <a:spcBef>
                <a:spcPct val="0"/>
              </a:spcBef>
              <a:spcAft>
                <a:spcPts val="800"/>
              </a:spcAft>
              <a:buFontTx/>
              <a:buNone/>
              <a:defRPr/>
            </a:pPr>
            <a:r>
              <a:rPr lang="en-GB" altLang="en-US" dirty="0">
                <a:solidFill>
                  <a:schemeClr val="tx1"/>
                </a:solidFill>
                <a:latin typeface="+mj-lt"/>
              </a:rPr>
              <a:t>Ben shouted out, “Mummy, Mummy, I need your help!”</a:t>
            </a:r>
          </a:p>
          <a:p>
            <a:pPr algn="just" eaLnBrk="1" hangingPunct="1">
              <a:lnSpc>
                <a:spcPct val="100000"/>
              </a:lnSpc>
              <a:spcBef>
                <a:spcPct val="0"/>
              </a:spcBef>
              <a:spcAft>
                <a:spcPts val="800"/>
              </a:spcAft>
              <a:buFontTx/>
              <a:buNone/>
              <a:defRPr/>
            </a:pPr>
            <a:r>
              <a:rPr lang="en-GB" altLang="en-US" dirty="0">
                <a:solidFill>
                  <a:schemeClr val="tx1"/>
                </a:solidFill>
                <a:latin typeface="+mj-lt"/>
              </a:rPr>
              <a:t>Mummy quickly came and looked at her phone. She told Ben that on the Internet there are some videos that are not suitable for children, just like some TV shows and films on the television.</a:t>
            </a:r>
          </a:p>
          <a:p>
            <a:pPr algn="just" eaLnBrk="1" hangingPunct="1">
              <a:lnSpc>
                <a:spcPct val="100000"/>
              </a:lnSpc>
              <a:spcBef>
                <a:spcPct val="0"/>
              </a:spcBef>
              <a:spcAft>
                <a:spcPts val="800"/>
              </a:spcAft>
              <a:buFontTx/>
              <a:buNone/>
              <a:defRPr/>
            </a:pPr>
            <a:r>
              <a:rPr lang="en-GB" altLang="en-US" dirty="0">
                <a:solidFill>
                  <a:schemeClr val="tx1"/>
                </a:solidFill>
                <a:latin typeface="+mj-lt"/>
              </a:rPr>
              <a:t>She told Ben he was very clever asking for help and for not watching a video when he didn’t know what it was. </a:t>
            </a:r>
          </a:p>
          <a:p>
            <a:pPr algn="just" eaLnBrk="1" hangingPunct="1">
              <a:lnSpc>
                <a:spcPct val="100000"/>
              </a:lnSpc>
              <a:spcBef>
                <a:spcPct val="0"/>
              </a:spcBef>
              <a:spcAft>
                <a:spcPts val="800"/>
              </a:spcAft>
              <a:buFontTx/>
              <a:buNone/>
              <a:defRPr/>
            </a:pPr>
            <a:endParaRPr lang="en-GB" altLang="en-US" dirty="0">
              <a:solidFill>
                <a:schemeClr val="tx1"/>
              </a:solidFill>
            </a:endParaRPr>
          </a:p>
        </p:txBody>
      </p:sp>
      <p:sp>
        <p:nvSpPr>
          <p:cNvPr id="4" name="Rectangle: Rounded Corners 3"/>
          <p:cNvSpPr/>
          <p:nvPr/>
        </p:nvSpPr>
        <p:spPr>
          <a:xfrm>
            <a:off x="4572000" y="1852613"/>
            <a:ext cx="3906838" cy="4359275"/>
          </a:xfrm>
          <a:prstGeom prst="roundRect">
            <a:avLst>
              <a:gd name="adj" fmla="val 513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7412" name="Picture 8"/>
          <p:cNvPicPr>
            <a:picLocks noChangeAspect="1" noChangeArrowheads="1"/>
          </p:cNvPicPr>
          <p:nvPr/>
        </p:nvPicPr>
        <p:blipFill>
          <a:blip r:embed="rId2">
            <a:extLst>
              <a:ext uri="{28A0092B-C50C-407E-A947-70E740481C1C}">
                <a14:useLocalDpi xmlns:a14="http://schemas.microsoft.com/office/drawing/2010/main" val="0"/>
              </a:ext>
            </a:extLst>
          </a:blip>
          <a:srcRect l="32413"/>
          <a:stretch>
            <a:fillRect/>
          </a:stretch>
        </p:blipFill>
        <p:spPr bwMode="auto">
          <a:xfrm>
            <a:off x="4572000" y="1558925"/>
            <a:ext cx="3173413" cy="367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7713" y="830263"/>
            <a:ext cx="1463675" cy="519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46688" y="1878013"/>
            <a:ext cx="1482725"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Audio 1">
            <a:hlinkClick r:id="" action="ppaction://media"/>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18500" y="60325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94322"/>
      </p:ext>
    </p:extLst>
  </p:cSld>
  <p:clrMapOvr>
    <a:masterClrMapping/>
  </p:clrMapOvr>
  <p:transition spd="slow" advTm="36704"/>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3"/>
          <p:cNvSpPr>
            <a:spLocks noChangeArrowheads="1"/>
          </p:cNvSpPr>
          <p:nvPr/>
        </p:nvSpPr>
        <p:spPr bwMode="auto">
          <a:xfrm>
            <a:off x="457200" y="420688"/>
            <a:ext cx="4114800" cy="5995987"/>
          </a:xfrm>
          <a:prstGeom prst="rect">
            <a:avLst/>
          </a:prstGeom>
          <a:noFill/>
          <a:ln>
            <a:noFill/>
          </a:ln>
        </p:spPr>
        <p:txBody>
          <a:bodyPr lIns="288000" tIns="180000" rIns="288000" bIns="108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cs typeface="Sassoon Infant Rg" panose="0200050303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cs typeface="Sassoon Infant Rg" panose="0200050303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cs typeface="Sassoon Infant Rg" panose="0200050303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cs typeface="Sassoon Infant Rg" panose="0200050303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cs typeface="Sassoon Infant Rg" panose="0200050303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cs typeface="Sassoon Infant Rg" panose="0200050303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cs typeface="Sassoon Infant Rg" panose="0200050303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cs typeface="Sassoon Infant Rg" panose="0200050303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cs typeface="Sassoon Infant Rg" panose="02000503030000020003" pitchFamily="2" charset="0"/>
              </a:defRPr>
            </a:lvl9pPr>
          </a:lstStyle>
          <a:p>
            <a:pPr algn="just" eaLnBrk="1" hangingPunct="1">
              <a:lnSpc>
                <a:spcPct val="100000"/>
              </a:lnSpc>
              <a:spcBef>
                <a:spcPct val="0"/>
              </a:spcBef>
              <a:spcAft>
                <a:spcPts val="800"/>
              </a:spcAft>
              <a:buFontTx/>
              <a:buNone/>
              <a:defRPr/>
            </a:pPr>
            <a:r>
              <a:rPr lang="en-GB" altLang="en-US" dirty="0">
                <a:solidFill>
                  <a:schemeClr val="tx1"/>
                </a:solidFill>
                <a:latin typeface="+mj-lt"/>
              </a:rPr>
              <a:t>Later that night, Ben was having lots of fun playing a game online against one of his friends from school. </a:t>
            </a:r>
          </a:p>
          <a:p>
            <a:pPr algn="just" eaLnBrk="1" hangingPunct="1">
              <a:lnSpc>
                <a:spcPct val="100000"/>
              </a:lnSpc>
              <a:spcBef>
                <a:spcPct val="0"/>
              </a:spcBef>
              <a:spcAft>
                <a:spcPts val="800"/>
              </a:spcAft>
              <a:buFontTx/>
              <a:buNone/>
              <a:defRPr/>
            </a:pPr>
            <a:r>
              <a:rPr lang="en-GB" altLang="en-US" dirty="0">
                <a:solidFill>
                  <a:schemeClr val="tx1"/>
                </a:solidFill>
                <a:latin typeface="+mj-lt"/>
              </a:rPr>
              <a:t>Suddenly, a message from someone Ben didn’t know appeared on the screen. It said “Hello, can I play too?”</a:t>
            </a:r>
          </a:p>
          <a:p>
            <a:pPr algn="just" eaLnBrk="1" hangingPunct="1">
              <a:lnSpc>
                <a:spcPct val="100000"/>
              </a:lnSpc>
              <a:spcBef>
                <a:spcPct val="0"/>
              </a:spcBef>
              <a:spcAft>
                <a:spcPts val="800"/>
              </a:spcAft>
              <a:buFontTx/>
              <a:buNone/>
              <a:defRPr/>
            </a:pPr>
            <a:endParaRPr lang="en-GB" altLang="en-US" dirty="0">
              <a:solidFill>
                <a:schemeClr val="tx1"/>
              </a:solidFill>
              <a:latin typeface="+mj-lt"/>
            </a:endParaRPr>
          </a:p>
          <a:p>
            <a:pPr algn="just" eaLnBrk="1" hangingPunct="1">
              <a:lnSpc>
                <a:spcPct val="100000"/>
              </a:lnSpc>
              <a:spcBef>
                <a:spcPct val="0"/>
              </a:spcBef>
              <a:spcAft>
                <a:spcPts val="800"/>
              </a:spcAft>
              <a:buFontTx/>
              <a:buNone/>
              <a:defRPr/>
            </a:pPr>
            <a:endParaRPr lang="en-GB" altLang="en-US" dirty="0">
              <a:solidFill>
                <a:schemeClr val="tx1"/>
              </a:solidFill>
              <a:latin typeface="+mj-lt"/>
            </a:endParaRPr>
          </a:p>
          <a:p>
            <a:pPr algn="just" eaLnBrk="1" hangingPunct="1">
              <a:lnSpc>
                <a:spcPct val="100000"/>
              </a:lnSpc>
              <a:spcBef>
                <a:spcPct val="0"/>
              </a:spcBef>
              <a:spcAft>
                <a:spcPts val="800"/>
              </a:spcAft>
              <a:buFontTx/>
              <a:buNone/>
              <a:defRPr/>
            </a:pPr>
            <a:endParaRPr lang="en-GB" altLang="en-US" dirty="0">
              <a:solidFill>
                <a:schemeClr val="tx1"/>
              </a:solidFill>
              <a:latin typeface="+mj-lt"/>
            </a:endParaRPr>
          </a:p>
          <a:p>
            <a:pPr algn="just" eaLnBrk="1" hangingPunct="1">
              <a:lnSpc>
                <a:spcPct val="100000"/>
              </a:lnSpc>
              <a:spcBef>
                <a:spcPct val="0"/>
              </a:spcBef>
              <a:spcAft>
                <a:spcPts val="800"/>
              </a:spcAft>
              <a:buFontTx/>
              <a:buNone/>
              <a:defRPr/>
            </a:pPr>
            <a:endParaRPr lang="en-GB" altLang="en-US" dirty="0">
              <a:solidFill>
                <a:schemeClr val="tx1"/>
              </a:solidFill>
              <a:latin typeface="+mj-lt"/>
            </a:endParaRPr>
          </a:p>
          <a:p>
            <a:pPr algn="just" eaLnBrk="1" hangingPunct="1">
              <a:lnSpc>
                <a:spcPct val="100000"/>
              </a:lnSpc>
              <a:spcBef>
                <a:spcPct val="0"/>
              </a:spcBef>
              <a:spcAft>
                <a:spcPts val="800"/>
              </a:spcAft>
              <a:buFontTx/>
              <a:buNone/>
              <a:defRPr/>
            </a:pPr>
            <a:endParaRPr lang="en-GB" altLang="en-US" dirty="0">
              <a:solidFill>
                <a:schemeClr val="tx1"/>
              </a:solidFill>
              <a:latin typeface="+mj-lt"/>
            </a:endParaRPr>
          </a:p>
          <a:p>
            <a:pPr algn="just" eaLnBrk="1" hangingPunct="1">
              <a:lnSpc>
                <a:spcPct val="100000"/>
              </a:lnSpc>
              <a:spcBef>
                <a:spcPct val="0"/>
              </a:spcBef>
              <a:spcAft>
                <a:spcPts val="800"/>
              </a:spcAft>
              <a:buFontTx/>
              <a:buNone/>
              <a:defRPr/>
            </a:pPr>
            <a:r>
              <a:rPr lang="en-GB" altLang="en-US" dirty="0">
                <a:solidFill>
                  <a:schemeClr val="tx1"/>
                </a:solidFill>
                <a:latin typeface="+mj-lt"/>
              </a:rPr>
              <a:t>Ben was shocked and didn’t know what to do. He didn’t know this person but he didn’t want to be unkind and say they couldn’t play the game</a:t>
            </a:r>
            <a:r>
              <a:rPr lang="en-GB" altLang="en-US" dirty="0">
                <a:solidFill>
                  <a:schemeClr val="tx1"/>
                </a:solidFill>
              </a:rPr>
              <a:t>. </a:t>
            </a:r>
          </a:p>
        </p:txBody>
      </p:sp>
      <p:sp>
        <p:nvSpPr>
          <p:cNvPr id="20482" name="Rectangle 2"/>
          <p:cNvSpPr>
            <a:spLocks noChangeArrowheads="1"/>
          </p:cNvSpPr>
          <p:nvPr/>
        </p:nvSpPr>
        <p:spPr bwMode="auto">
          <a:xfrm>
            <a:off x="4572000" y="430213"/>
            <a:ext cx="4114800" cy="2332037"/>
          </a:xfrm>
          <a:prstGeom prst="rect">
            <a:avLst/>
          </a:prstGeom>
          <a:noFill/>
          <a:ln>
            <a:noFill/>
          </a:ln>
        </p:spPr>
        <p:txBody>
          <a:bodyPr lIns="288000" tIns="180000" rIns="288000" bIns="108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cs typeface="Sassoon Infant Rg" panose="0200050303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cs typeface="Sassoon Infant Rg" panose="0200050303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cs typeface="Sassoon Infant Rg" panose="0200050303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cs typeface="Sassoon Infant Rg" panose="0200050303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cs typeface="Sassoon Infant Rg" panose="0200050303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cs typeface="Sassoon Infant Rg" panose="0200050303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cs typeface="Sassoon Infant Rg" panose="0200050303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cs typeface="Sassoon Infant Rg" panose="0200050303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cs typeface="Sassoon Infant Rg" panose="02000503030000020003" pitchFamily="2" charset="0"/>
              </a:defRPr>
            </a:lvl9pPr>
          </a:lstStyle>
          <a:p>
            <a:pPr algn="just" eaLnBrk="1" hangingPunct="1">
              <a:lnSpc>
                <a:spcPct val="100000"/>
              </a:lnSpc>
              <a:spcBef>
                <a:spcPct val="0"/>
              </a:spcBef>
              <a:spcAft>
                <a:spcPts val="800"/>
              </a:spcAft>
              <a:buFontTx/>
              <a:buNone/>
              <a:defRPr/>
            </a:pPr>
            <a:r>
              <a:rPr lang="en-GB" altLang="en-US" dirty="0">
                <a:solidFill>
                  <a:schemeClr val="tx1"/>
                </a:solidFill>
                <a:latin typeface="+mj-lt"/>
              </a:rPr>
              <a:t>Just as Ben was about to message the person back to say they could play, Buddy started barking! </a:t>
            </a:r>
          </a:p>
          <a:p>
            <a:pPr algn="just" eaLnBrk="1" hangingPunct="1">
              <a:lnSpc>
                <a:spcPct val="100000"/>
              </a:lnSpc>
              <a:spcBef>
                <a:spcPct val="0"/>
              </a:spcBef>
              <a:spcAft>
                <a:spcPts val="800"/>
              </a:spcAft>
              <a:buFontTx/>
              <a:buNone/>
              <a:defRPr/>
            </a:pPr>
            <a:r>
              <a:rPr lang="en-GB" altLang="en-US" dirty="0">
                <a:solidFill>
                  <a:schemeClr val="tx1"/>
                </a:solidFill>
                <a:latin typeface="+mj-lt"/>
              </a:rPr>
              <a:t>Ben asked Buddy, “Do you think I should let this person join in my game?”</a:t>
            </a:r>
          </a:p>
        </p:txBody>
      </p:sp>
      <p:pic>
        <p:nvPicPr>
          <p:cNvPr id="1843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9838" y="3017838"/>
            <a:ext cx="2536825"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Rounded Corners 5"/>
          <p:cNvSpPr/>
          <p:nvPr/>
        </p:nvSpPr>
        <p:spPr>
          <a:xfrm>
            <a:off x="1733550" y="3556000"/>
            <a:ext cx="1536700" cy="520700"/>
          </a:xfrm>
          <a:prstGeom prst="round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8438" name="TextBox 4"/>
          <p:cNvSpPr txBox="1">
            <a:spLocks noChangeArrowheads="1"/>
          </p:cNvSpPr>
          <p:nvPr/>
        </p:nvSpPr>
        <p:spPr bwMode="auto">
          <a:xfrm>
            <a:off x="2184400" y="3546475"/>
            <a:ext cx="116363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a:solidFill>
                  <a:srgbClr val="1C1C1C"/>
                </a:solidFill>
                <a:latin typeface="Twinkl" charset="0"/>
                <a:ea typeface="Sassoon Infant Rg" pitchFamily="2" charset="0"/>
                <a:cs typeface="Sassoon Infant Rg" pitchFamily="2" charset="0"/>
              </a:defRPr>
            </a:lvl1pPr>
            <a:lvl2pPr marL="742950" indent="-285750">
              <a:lnSpc>
                <a:spcPct val="90000"/>
              </a:lnSpc>
              <a:spcBef>
                <a:spcPts val="500"/>
              </a:spcBef>
              <a:buFont typeface="Arial" pitchFamily="34" charset="0"/>
              <a:buChar char="•"/>
              <a:defRPr sz="1600">
                <a:solidFill>
                  <a:srgbClr val="1C1C1C"/>
                </a:solidFill>
                <a:latin typeface="Twinkl" charset="0"/>
                <a:ea typeface="Sassoon Infant Rg" pitchFamily="2" charset="0"/>
                <a:cs typeface="Sassoon Infant Rg" pitchFamily="2" charset="0"/>
              </a:defRPr>
            </a:lvl2pPr>
            <a:lvl3pPr marL="1143000" indent="-228600">
              <a:lnSpc>
                <a:spcPct val="90000"/>
              </a:lnSpc>
              <a:spcBef>
                <a:spcPts val="500"/>
              </a:spcBef>
              <a:buFont typeface="Arial" pitchFamily="34" charset="0"/>
              <a:buChar char="•"/>
              <a:defRPr sz="1400">
                <a:solidFill>
                  <a:srgbClr val="1C1C1C"/>
                </a:solidFill>
                <a:latin typeface="Twinkl" charset="0"/>
                <a:ea typeface="Sassoon Infant Rg" pitchFamily="2" charset="0"/>
                <a:cs typeface="Sassoon Infant Rg" pitchFamily="2" charset="0"/>
              </a:defRPr>
            </a:lvl3pPr>
            <a:lvl4pPr marL="1600200" indent="-228600">
              <a:lnSpc>
                <a:spcPct val="90000"/>
              </a:lnSpc>
              <a:spcBef>
                <a:spcPts val="500"/>
              </a:spcBef>
              <a:buFont typeface="Arial" pitchFamily="34" charset="0"/>
              <a:buChar char="•"/>
              <a:defRPr sz="1400">
                <a:solidFill>
                  <a:srgbClr val="1C1C1C"/>
                </a:solidFill>
                <a:latin typeface="Twinkl" charset="0"/>
                <a:ea typeface="Sassoon Infant Rg" pitchFamily="2" charset="0"/>
                <a:cs typeface="Sassoon Infant Rg" pitchFamily="2" charset="0"/>
              </a:defRPr>
            </a:lvl4pPr>
            <a:lvl5pPr marL="2057400" indent="-228600">
              <a:lnSpc>
                <a:spcPct val="90000"/>
              </a:lnSpc>
              <a:spcBef>
                <a:spcPts val="500"/>
              </a:spcBef>
              <a:buFont typeface="Arial" pitchFamily="34" charset="0"/>
              <a:buChar char="•"/>
              <a:defRPr sz="1400">
                <a:solidFill>
                  <a:srgbClr val="1C1C1C"/>
                </a:solidFill>
                <a:latin typeface="Twinkl" charset="0"/>
                <a:ea typeface="Sassoon Infant Rg" pitchFamily="2" charset="0"/>
                <a:cs typeface="Sassoon Infant Rg" pitchFamily="2" charset="0"/>
              </a:defRPr>
            </a:lvl5pPr>
            <a:lvl6pPr marL="2514600" indent="-228600" eaLnBrk="0" fontAlgn="base" hangingPunct="0">
              <a:lnSpc>
                <a:spcPct val="90000"/>
              </a:lnSpc>
              <a:spcBef>
                <a:spcPts val="500"/>
              </a:spcBef>
              <a:spcAft>
                <a:spcPct val="0"/>
              </a:spcAft>
              <a:buFont typeface="Arial" pitchFamily="34" charset="0"/>
              <a:buChar char="•"/>
              <a:defRPr sz="1400">
                <a:solidFill>
                  <a:srgbClr val="1C1C1C"/>
                </a:solidFill>
                <a:latin typeface="Twinkl" charset="0"/>
                <a:ea typeface="Sassoon Infant Rg" pitchFamily="2" charset="0"/>
                <a:cs typeface="Sassoon Infant Rg" pitchFamily="2" charset="0"/>
              </a:defRPr>
            </a:lvl6pPr>
            <a:lvl7pPr marL="2971800" indent="-228600" eaLnBrk="0" fontAlgn="base" hangingPunct="0">
              <a:lnSpc>
                <a:spcPct val="90000"/>
              </a:lnSpc>
              <a:spcBef>
                <a:spcPts val="500"/>
              </a:spcBef>
              <a:spcAft>
                <a:spcPct val="0"/>
              </a:spcAft>
              <a:buFont typeface="Arial" pitchFamily="34" charset="0"/>
              <a:buChar char="•"/>
              <a:defRPr sz="1400">
                <a:solidFill>
                  <a:srgbClr val="1C1C1C"/>
                </a:solidFill>
                <a:latin typeface="Twinkl" charset="0"/>
                <a:ea typeface="Sassoon Infant Rg" pitchFamily="2" charset="0"/>
                <a:cs typeface="Sassoon Infant Rg" pitchFamily="2" charset="0"/>
              </a:defRPr>
            </a:lvl7pPr>
            <a:lvl8pPr marL="3429000" indent="-228600" eaLnBrk="0" fontAlgn="base" hangingPunct="0">
              <a:lnSpc>
                <a:spcPct val="90000"/>
              </a:lnSpc>
              <a:spcBef>
                <a:spcPts val="500"/>
              </a:spcBef>
              <a:spcAft>
                <a:spcPct val="0"/>
              </a:spcAft>
              <a:buFont typeface="Arial" pitchFamily="34" charset="0"/>
              <a:buChar char="•"/>
              <a:defRPr sz="1400">
                <a:solidFill>
                  <a:srgbClr val="1C1C1C"/>
                </a:solidFill>
                <a:latin typeface="Twinkl" charset="0"/>
                <a:ea typeface="Sassoon Infant Rg" pitchFamily="2" charset="0"/>
                <a:cs typeface="Sassoon Infant Rg" pitchFamily="2" charset="0"/>
              </a:defRPr>
            </a:lvl8pPr>
            <a:lvl9pPr marL="3886200" indent="-228600" eaLnBrk="0" fontAlgn="base" hangingPunct="0">
              <a:lnSpc>
                <a:spcPct val="90000"/>
              </a:lnSpc>
              <a:spcBef>
                <a:spcPts val="500"/>
              </a:spcBef>
              <a:spcAft>
                <a:spcPct val="0"/>
              </a:spcAft>
              <a:buFont typeface="Arial" pitchFamily="34" charset="0"/>
              <a:buChar char="•"/>
              <a:defRPr sz="1400">
                <a:solidFill>
                  <a:srgbClr val="1C1C1C"/>
                </a:solidFill>
                <a:latin typeface="Twinkl" charset="0"/>
                <a:ea typeface="Sassoon Infant Rg" pitchFamily="2" charset="0"/>
                <a:cs typeface="Sassoon Infant Rg" pitchFamily="2" charset="0"/>
              </a:defRPr>
            </a:lvl9pPr>
          </a:lstStyle>
          <a:p>
            <a:pPr eaLnBrk="1" hangingPunct="1">
              <a:lnSpc>
                <a:spcPct val="100000"/>
              </a:lnSpc>
              <a:spcBef>
                <a:spcPct val="0"/>
              </a:spcBef>
              <a:buFontTx/>
              <a:buNone/>
            </a:pPr>
            <a:r>
              <a:rPr lang="en-GB" altLang="en-US" sz="1400">
                <a:solidFill>
                  <a:schemeClr val="bg1"/>
                </a:solidFill>
              </a:rPr>
              <a:t>Hello, can I </a:t>
            </a:r>
            <a:br>
              <a:rPr lang="en-GB" altLang="en-US" sz="1400">
                <a:solidFill>
                  <a:schemeClr val="bg1"/>
                </a:solidFill>
              </a:rPr>
            </a:br>
            <a:r>
              <a:rPr lang="en-GB" altLang="en-US" sz="1400">
                <a:solidFill>
                  <a:schemeClr val="bg1"/>
                </a:solidFill>
              </a:rPr>
              <a:t>play too?</a:t>
            </a:r>
          </a:p>
        </p:txBody>
      </p:sp>
      <p:sp>
        <p:nvSpPr>
          <p:cNvPr id="10" name="Rectangle: Rounded Corners 9"/>
          <p:cNvSpPr/>
          <p:nvPr/>
        </p:nvSpPr>
        <p:spPr>
          <a:xfrm>
            <a:off x="4859338" y="3689350"/>
            <a:ext cx="3619500" cy="2522538"/>
          </a:xfrm>
          <a:prstGeom prst="roundRect">
            <a:avLst>
              <a:gd name="adj" fmla="val 513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8440" name="Picture 10"/>
          <p:cNvSpPr>
            <a:spLocks noChangeAspect="1" noChangeArrowheads="1"/>
          </p:cNvSpPr>
          <p:nvPr/>
        </p:nvSpPr>
        <p:spPr bwMode="auto">
          <a:xfrm flipH="1">
            <a:off x="4559300" y="2486025"/>
            <a:ext cx="3784600" cy="359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 name="Oval 1"/>
          <p:cNvSpPr/>
          <p:nvPr/>
        </p:nvSpPr>
        <p:spPr>
          <a:xfrm>
            <a:off x="1908175" y="3605213"/>
            <a:ext cx="201613" cy="2016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5" name="Freeform: Shape 14"/>
          <p:cNvSpPr/>
          <p:nvPr/>
        </p:nvSpPr>
        <p:spPr>
          <a:xfrm>
            <a:off x="1820863" y="3844925"/>
            <a:ext cx="368300" cy="184150"/>
          </a:xfrm>
          <a:custGeom>
            <a:avLst/>
            <a:gdLst>
              <a:gd name="connsiteX0" fmla="*/ 468726 w 937453"/>
              <a:gd name="connsiteY0" fmla="*/ 0 h 465152"/>
              <a:gd name="connsiteX1" fmla="*/ 928322 w 937453"/>
              <a:gd name="connsiteY1" fmla="*/ 374582 h 465152"/>
              <a:gd name="connsiteX2" fmla="*/ 937453 w 937453"/>
              <a:gd name="connsiteY2" fmla="*/ 465152 h 465152"/>
              <a:gd name="connsiteX3" fmla="*/ 0 w 937453"/>
              <a:gd name="connsiteY3" fmla="*/ 465152 h 465152"/>
              <a:gd name="connsiteX4" fmla="*/ 9130 w 937453"/>
              <a:gd name="connsiteY4" fmla="*/ 374582 h 465152"/>
              <a:gd name="connsiteX5" fmla="*/ 468726 w 937453"/>
              <a:gd name="connsiteY5" fmla="*/ 0 h 465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7453" h="465152">
                <a:moveTo>
                  <a:pt x="468726" y="0"/>
                </a:moveTo>
                <a:cubicBezTo>
                  <a:pt x="695432" y="0"/>
                  <a:pt x="884578" y="160808"/>
                  <a:pt x="928322" y="374582"/>
                </a:cubicBezTo>
                <a:lnTo>
                  <a:pt x="937453" y="465152"/>
                </a:lnTo>
                <a:lnTo>
                  <a:pt x="0" y="465152"/>
                </a:lnTo>
                <a:lnTo>
                  <a:pt x="9130" y="374582"/>
                </a:lnTo>
                <a:cubicBezTo>
                  <a:pt x="52874" y="160808"/>
                  <a:pt x="242021" y="0"/>
                  <a:pt x="46872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3" name="Audio 2">
            <a:hlinkClick r:id="" action="ppaction://media"/>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18500" y="60325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852596"/>
      </p:ext>
    </p:extLst>
  </p:cSld>
  <p:clrMapOvr>
    <a:masterClrMapping/>
  </p:clrMapOvr>
  <p:transition spd="slow" advTm="40243"/>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ChangeArrowheads="1"/>
          </p:cNvSpPr>
          <p:nvPr/>
        </p:nvSpPr>
        <p:spPr bwMode="auto">
          <a:xfrm>
            <a:off x="457200" y="409575"/>
            <a:ext cx="8242300" cy="11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88000" tIns="180000" rIns="288000" bIns="108000">
            <a:spAutoFit/>
          </a:bodyPr>
          <a:lstStyle>
            <a:lvl1pPr>
              <a:lnSpc>
                <a:spcPct val="90000"/>
              </a:lnSpc>
              <a:spcBef>
                <a:spcPts val="1000"/>
              </a:spcBef>
              <a:buFont typeface="Arial" pitchFamily="34" charset="0"/>
              <a:buChar char="•"/>
              <a:defRPr>
                <a:solidFill>
                  <a:srgbClr val="1C1C1C"/>
                </a:solidFill>
                <a:latin typeface="Twinkl" charset="0"/>
                <a:ea typeface="Sassoon Infant Rg" pitchFamily="2" charset="0"/>
                <a:cs typeface="Sassoon Infant Rg" pitchFamily="2" charset="0"/>
              </a:defRPr>
            </a:lvl1pPr>
            <a:lvl2pPr marL="742950" indent="-285750">
              <a:lnSpc>
                <a:spcPct val="90000"/>
              </a:lnSpc>
              <a:spcBef>
                <a:spcPts val="500"/>
              </a:spcBef>
              <a:buFont typeface="Arial" pitchFamily="34" charset="0"/>
              <a:buChar char="•"/>
              <a:defRPr sz="1600">
                <a:solidFill>
                  <a:srgbClr val="1C1C1C"/>
                </a:solidFill>
                <a:latin typeface="Twinkl" charset="0"/>
                <a:ea typeface="Sassoon Infant Rg" pitchFamily="2" charset="0"/>
                <a:cs typeface="Sassoon Infant Rg" pitchFamily="2" charset="0"/>
              </a:defRPr>
            </a:lvl2pPr>
            <a:lvl3pPr marL="1143000" indent="-228600">
              <a:lnSpc>
                <a:spcPct val="90000"/>
              </a:lnSpc>
              <a:spcBef>
                <a:spcPts val="500"/>
              </a:spcBef>
              <a:buFont typeface="Arial" pitchFamily="34" charset="0"/>
              <a:buChar char="•"/>
              <a:defRPr sz="1400">
                <a:solidFill>
                  <a:srgbClr val="1C1C1C"/>
                </a:solidFill>
                <a:latin typeface="Twinkl" charset="0"/>
                <a:ea typeface="Sassoon Infant Rg" pitchFamily="2" charset="0"/>
                <a:cs typeface="Sassoon Infant Rg" pitchFamily="2" charset="0"/>
              </a:defRPr>
            </a:lvl3pPr>
            <a:lvl4pPr marL="1600200" indent="-228600">
              <a:lnSpc>
                <a:spcPct val="90000"/>
              </a:lnSpc>
              <a:spcBef>
                <a:spcPts val="500"/>
              </a:spcBef>
              <a:buFont typeface="Arial" pitchFamily="34" charset="0"/>
              <a:buChar char="•"/>
              <a:defRPr sz="1400">
                <a:solidFill>
                  <a:srgbClr val="1C1C1C"/>
                </a:solidFill>
                <a:latin typeface="Twinkl" charset="0"/>
                <a:ea typeface="Sassoon Infant Rg" pitchFamily="2" charset="0"/>
                <a:cs typeface="Sassoon Infant Rg" pitchFamily="2" charset="0"/>
              </a:defRPr>
            </a:lvl4pPr>
            <a:lvl5pPr marL="2057400" indent="-228600">
              <a:lnSpc>
                <a:spcPct val="90000"/>
              </a:lnSpc>
              <a:spcBef>
                <a:spcPts val="500"/>
              </a:spcBef>
              <a:buFont typeface="Arial" pitchFamily="34" charset="0"/>
              <a:buChar char="•"/>
              <a:defRPr sz="1400">
                <a:solidFill>
                  <a:srgbClr val="1C1C1C"/>
                </a:solidFill>
                <a:latin typeface="Twinkl" charset="0"/>
                <a:ea typeface="Sassoon Infant Rg" pitchFamily="2" charset="0"/>
                <a:cs typeface="Sassoon Infant Rg" pitchFamily="2" charset="0"/>
              </a:defRPr>
            </a:lvl5pPr>
            <a:lvl6pPr marL="2514600" indent="-228600" eaLnBrk="0" fontAlgn="base" hangingPunct="0">
              <a:lnSpc>
                <a:spcPct val="90000"/>
              </a:lnSpc>
              <a:spcBef>
                <a:spcPts val="500"/>
              </a:spcBef>
              <a:spcAft>
                <a:spcPct val="0"/>
              </a:spcAft>
              <a:buFont typeface="Arial" pitchFamily="34" charset="0"/>
              <a:buChar char="•"/>
              <a:defRPr sz="1400">
                <a:solidFill>
                  <a:srgbClr val="1C1C1C"/>
                </a:solidFill>
                <a:latin typeface="Twinkl" charset="0"/>
                <a:ea typeface="Sassoon Infant Rg" pitchFamily="2" charset="0"/>
                <a:cs typeface="Sassoon Infant Rg" pitchFamily="2" charset="0"/>
              </a:defRPr>
            </a:lvl6pPr>
            <a:lvl7pPr marL="2971800" indent="-228600" eaLnBrk="0" fontAlgn="base" hangingPunct="0">
              <a:lnSpc>
                <a:spcPct val="90000"/>
              </a:lnSpc>
              <a:spcBef>
                <a:spcPts val="500"/>
              </a:spcBef>
              <a:spcAft>
                <a:spcPct val="0"/>
              </a:spcAft>
              <a:buFont typeface="Arial" pitchFamily="34" charset="0"/>
              <a:buChar char="•"/>
              <a:defRPr sz="1400">
                <a:solidFill>
                  <a:srgbClr val="1C1C1C"/>
                </a:solidFill>
                <a:latin typeface="Twinkl" charset="0"/>
                <a:ea typeface="Sassoon Infant Rg" pitchFamily="2" charset="0"/>
                <a:cs typeface="Sassoon Infant Rg" pitchFamily="2" charset="0"/>
              </a:defRPr>
            </a:lvl7pPr>
            <a:lvl8pPr marL="3429000" indent="-228600" eaLnBrk="0" fontAlgn="base" hangingPunct="0">
              <a:lnSpc>
                <a:spcPct val="90000"/>
              </a:lnSpc>
              <a:spcBef>
                <a:spcPts val="500"/>
              </a:spcBef>
              <a:spcAft>
                <a:spcPct val="0"/>
              </a:spcAft>
              <a:buFont typeface="Arial" pitchFamily="34" charset="0"/>
              <a:buChar char="•"/>
              <a:defRPr sz="1400">
                <a:solidFill>
                  <a:srgbClr val="1C1C1C"/>
                </a:solidFill>
                <a:latin typeface="Twinkl" charset="0"/>
                <a:ea typeface="Sassoon Infant Rg" pitchFamily="2" charset="0"/>
                <a:cs typeface="Sassoon Infant Rg" pitchFamily="2" charset="0"/>
              </a:defRPr>
            </a:lvl8pPr>
            <a:lvl9pPr marL="3886200" indent="-228600" eaLnBrk="0" fontAlgn="base" hangingPunct="0">
              <a:lnSpc>
                <a:spcPct val="90000"/>
              </a:lnSpc>
              <a:spcBef>
                <a:spcPts val="500"/>
              </a:spcBef>
              <a:spcAft>
                <a:spcPct val="0"/>
              </a:spcAft>
              <a:buFont typeface="Arial" pitchFamily="34" charset="0"/>
              <a:buChar char="•"/>
              <a:defRPr sz="1400">
                <a:solidFill>
                  <a:srgbClr val="1C1C1C"/>
                </a:solidFill>
                <a:latin typeface="Twinkl" charset="0"/>
                <a:ea typeface="Sassoon Infant Rg" pitchFamily="2" charset="0"/>
                <a:cs typeface="Sassoon Infant Rg" pitchFamily="2" charset="0"/>
              </a:defRPr>
            </a:lvl9pPr>
          </a:lstStyle>
          <a:p>
            <a:pPr eaLnBrk="1" hangingPunct="1">
              <a:lnSpc>
                <a:spcPct val="100000"/>
              </a:lnSpc>
              <a:spcBef>
                <a:spcPct val="0"/>
              </a:spcBef>
              <a:buFontTx/>
              <a:buNone/>
            </a:pPr>
            <a:r>
              <a:rPr lang="en-GB" altLang="en-US">
                <a:solidFill>
                  <a:schemeClr val="tx1"/>
                </a:solidFill>
                <a:latin typeface="Arial" pitchFamily="34" charset="0"/>
                <a:cs typeface="Arial" pitchFamily="34" charset="0"/>
              </a:rPr>
              <a:t>Buddy helped Ben to decide what to do by singing his helpful ‘Use Your Tablet Safely’ song! </a:t>
            </a:r>
          </a:p>
          <a:p>
            <a:pPr algn="ctr" eaLnBrk="1" hangingPunct="1">
              <a:lnSpc>
                <a:spcPct val="100000"/>
              </a:lnSpc>
              <a:spcBef>
                <a:spcPct val="0"/>
              </a:spcBef>
              <a:buFontTx/>
              <a:buNone/>
            </a:pPr>
            <a:endParaRPr lang="en-GB" altLang="en-US">
              <a:solidFill>
                <a:schemeClr val="tx1"/>
              </a:solidFill>
              <a:ea typeface="Arial" pitchFamily="34" charset="0"/>
              <a:cs typeface="Arial" pitchFamily="34" charset="0"/>
            </a:endParaRPr>
          </a:p>
        </p:txBody>
      </p:sp>
      <p:pic>
        <p:nvPicPr>
          <p:cNvPr id="1945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188" y="2773363"/>
            <a:ext cx="2043112"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460" name="Group 7"/>
          <p:cNvGrpSpPr>
            <a:grpSpLocks/>
          </p:cNvGrpSpPr>
          <p:nvPr/>
        </p:nvGrpSpPr>
        <p:grpSpPr bwMode="auto">
          <a:xfrm rot="873977">
            <a:off x="1708150" y="1165225"/>
            <a:ext cx="1341438" cy="1463675"/>
            <a:chOff x="1378740" y="1266907"/>
            <a:chExt cx="1341495" cy="1463365"/>
          </a:xfrm>
        </p:grpSpPr>
        <p:pic>
          <p:nvPicPr>
            <p:cNvPr id="19466"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l="32585" r="43925"/>
            <a:stretch>
              <a:fillRect/>
            </a:stretch>
          </p:blipFill>
          <p:spPr bwMode="auto">
            <a:xfrm rot="-1481588">
              <a:off x="2231655" y="1278492"/>
              <a:ext cx="488580" cy="1451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7" name="Picture 9"/>
            <p:cNvPicPr>
              <a:picLocks noChangeAspect="1" noChangeArrowheads="1"/>
            </p:cNvPicPr>
            <p:nvPr/>
          </p:nvPicPr>
          <p:blipFill>
            <a:blip r:embed="rId4">
              <a:extLst>
                <a:ext uri="{28A0092B-C50C-407E-A947-70E740481C1C}">
                  <a14:useLocalDpi xmlns:a14="http://schemas.microsoft.com/office/drawing/2010/main" val="0"/>
                </a:ext>
              </a:extLst>
            </a:blip>
            <a:srcRect r="66296"/>
            <a:stretch>
              <a:fillRect/>
            </a:stretch>
          </p:blipFill>
          <p:spPr bwMode="auto">
            <a:xfrm rot="-1411726">
              <a:off x="1378740" y="1266907"/>
              <a:ext cx="689287" cy="142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Freeform: Shape 10"/>
          <p:cNvSpPr/>
          <p:nvPr/>
        </p:nvSpPr>
        <p:spPr>
          <a:xfrm rot="13969639">
            <a:off x="2685256" y="319882"/>
            <a:ext cx="6307137" cy="6527800"/>
          </a:xfrm>
          <a:custGeom>
            <a:avLst/>
            <a:gdLst>
              <a:gd name="connsiteX0" fmla="*/ 6266381 w 6306823"/>
              <a:gd name="connsiteY0" fmla="*/ 2568105 h 6528116"/>
              <a:gd name="connsiteX1" fmla="*/ 3323272 w 6306823"/>
              <a:gd name="connsiteY1" fmla="*/ 6449349 h 6528116"/>
              <a:gd name="connsiteX2" fmla="*/ 3044477 w 6306823"/>
              <a:gd name="connsiteY2" fmla="*/ 6487674 h 6528116"/>
              <a:gd name="connsiteX3" fmla="*/ 78767 w 6306823"/>
              <a:gd name="connsiteY3" fmla="*/ 4238806 h 6528116"/>
              <a:gd name="connsiteX4" fmla="*/ 40442 w 6306823"/>
              <a:gd name="connsiteY4" fmla="*/ 3960010 h 6528116"/>
              <a:gd name="connsiteX5" fmla="*/ 2983550 w 6306823"/>
              <a:gd name="connsiteY5" fmla="*/ 78767 h 6528116"/>
              <a:gd name="connsiteX6" fmla="*/ 3262346 w 6306823"/>
              <a:gd name="connsiteY6" fmla="*/ 40441 h 6528116"/>
              <a:gd name="connsiteX7" fmla="*/ 5154583 w 6306823"/>
              <a:gd name="connsiteY7" fmla="*/ 1475306 h 6528116"/>
              <a:gd name="connsiteX8" fmla="*/ 5351505 w 6306823"/>
              <a:gd name="connsiteY8" fmla="*/ 948540 h 6528116"/>
              <a:gd name="connsiteX9" fmla="*/ 5704239 w 6306823"/>
              <a:gd name="connsiteY9" fmla="*/ 1892105 h 6528116"/>
              <a:gd name="connsiteX10" fmla="*/ 6228055 w 6306823"/>
              <a:gd name="connsiteY10" fmla="*/ 2289310 h 6528116"/>
              <a:gd name="connsiteX11" fmla="*/ 6266381 w 6306823"/>
              <a:gd name="connsiteY11" fmla="*/ 2568105 h 652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306823" h="6528116">
                <a:moveTo>
                  <a:pt x="6266381" y="2568105"/>
                </a:moveTo>
                <a:lnTo>
                  <a:pt x="3323272" y="6449349"/>
                </a:lnTo>
                <a:cubicBezTo>
                  <a:pt x="3256869" y="6536919"/>
                  <a:pt x="3132047" y="6554078"/>
                  <a:pt x="3044477" y="6487674"/>
                </a:cubicBezTo>
                <a:lnTo>
                  <a:pt x="78767" y="4238806"/>
                </a:lnTo>
                <a:cubicBezTo>
                  <a:pt x="-8803" y="4172402"/>
                  <a:pt x="-25962" y="4047581"/>
                  <a:pt x="40442" y="3960010"/>
                </a:cubicBezTo>
                <a:lnTo>
                  <a:pt x="2983550" y="78767"/>
                </a:lnTo>
                <a:cubicBezTo>
                  <a:pt x="3049954" y="-8803"/>
                  <a:pt x="3174775" y="-25962"/>
                  <a:pt x="3262346" y="40441"/>
                </a:cubicBezTo>
                <a:lnTo>
                  <a:pt x="5154583" y="1475306"/>
                </a:lnTo>
                <a:lnTo>
                  <a:pt x="5351505" y="948540"/>
                </a:lnTo>
                <a:lnTo>
                  <a:pt x="5704239" y="1892105"/>
                </a:lnTo>
                <a:lnTo>
                  <a:pt x="6228055" y="2289310"/>
                </a:lnTo>
                <a:cubicBezTo>
                  <a:pt x="6315626" y="2355713"/>
                  <a:pt x="6332785" y="2480535"/>
                  <a:pt x="6266381" y="2568105"/>
                </a:cubicBez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0486" name="TextBox 8"/>
          <p:cNvSpPr txBox="1">
            <a:spLocks noChangeArrowheads="1"/>
          </p:cNvSpPr>
          <p:nvPr/>
        </p:nvSpPr>
        <p:spPr bwMode="auto">
          <a:xfrm>
            <a:off x="3195638" y="1643063"/>
            <a:ext cx="5268912" cy="3824287"/>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spcAft>
                <a:spcPts val="500"/>
              </a:spcAft>
              <a:buFontTx/>
              <a:buNone/>
              <a:defRPr/>
            </a:pPr>
            <a:r>
              <a:rPr lang="en-GB" altLang="en-US" sz="2200" b="1" dirty="0">
                <a:solidFill>
                  <a:schemeClr val="tx1"/>
                </a:solidFill>
                <a:latin typeface="+mj-lt"/>
              </a:rPr>
              <a:t>Buddy’s ‘Use Your Tablet Safely’ Song</a:t>
            </a:r>
          </a:p>
          <a:p>
            <a:pPr algn="ctr" eaLnBrk="1" hangingPunct="1">
              <a:lnSpc>
                <a:spcPct val="100000"/>
              </a:lnSpc>
              <a:spcBef>
                <a:spcPct val="0"/>
              </a:spcBef>
              <a:spcAft>
                <a:spcPts val="1400"/>
              </a:spcAft>
              <a:buFontTx/>
              <a:buNone/>
              <a:defRPr/>
            </a:pPr>
            <a:r>
              <a:rPr lang="en-GB" altLang="en-US" sz="1400" dirty="0">
                <a:solidFill>
                  <a:schemeClr val="tx1"/>
                </a:solidFill>
                <a:latin typeface="+mj-lt"/>
              </a:rPr>
              <a:t>(Sung to the tune of Frère Jacques)</a:t>
            </a:r>
            <a:endParaRPr lang="en-GB" altLang="en-US" dirty="0">
              <a:solidFill>
                <a:srgbClr val="000000"/>
              </a:solidFill>
              <a:latin typeface="+mj-lt"/>
            </a:endParaRPr>
          </a:p>
          <a:p>
            <a:pPr algn="ctr" eaLnBrk="1" hangingPunct="1">
              <a:lnSpc>
                <a:spcPct val="100000"/>
              </a:lnSpc>
              <a:spcBef>
                <a:spcPct val="0"/>
              </a:spcBef>
              <a:spcAft>
                <a:spcPts val="800"/>
              </a:spcAft>
              <a:buFontTx/>
              <a:buNone/>
              <a:defRPr/>
            </a:pPr>
            <a:r>
              <a:rPr lang="en-GB" altLang="en-US" dirty="0">
                <a:solidFill>
                  <a:srgbClr val="000000"/>
                </a:solidFill>
                <a:latin typeface="+mj-lt"/>
              </a:rPr>
              <a:t>Ask your grown-up, </a:t>
            </a:r>
          </a:p>
          <a:p>
            <a:pPr algn="ctr" eaLnBrk="1" hangingPunct="1">
              <a:lnSpc>
                <a:spcPct val="100000"/>
              </a:lnSpc>
              <a:spcBef>
                <a:spcPct val="0"/>
              </a:spcBef>
              <a:spcAft>
                <a:spcPts val="800"/>
              </a:spcAft>
              <a:buFontTx/>
              <a:buNone/>
              <a:defRPr/>
            </a:pPr>
            <a:r>
              <a:rPr lang="en-GB" altLang="en-US" dirty="0">
                <a:solidFill>
                  <a:srgbClr val="000000"/>
                </a:solidFill>
                <a:latin typeface="+mj-lt"/>
              </a:rPr>
              <a:t>Ask your grown-up, </a:t>
            </a:r>
          </a:p>
          <a:p>
            <a:pPr algn="ctr" eaLnBrk="1" hangingPunct="1">
              <a:lnSpc>
                <a:spcPct val="100000"/>
              </a:lnSpc>
              <a:spcBef>
                <a:spcPct val="0"/>
              </a:spcBef>
              <a:spcAft>
                <a:spcPts val="800"/>
              </a:spcAft>
              <a:buFontTx/>
              <a:buNone/>
              <a:defRPr/>
            </a:pPr>
            <a:r>
              <a:rPr lang="en-GB" altLang="en-US" dirty="0">
                <a:solidFill>
                  <a:srgbClr val="000000"/>
                </a:solidFill>
                <a:latin typeface="+mj-lt"/>
              </a:rPr>
              <a:t>Ask for help! </a:t>
            </a:r>
          </a:p>
          <a:p>
            <a:pPr algn="ctr" eaLnBrk="1" hangingPunct="1">
              <a:lnSpc>
                <a:spcPct val="100000"/>
              </a:lnSpc>
              <a:spcBef>
                <a:spcPct val="0"/>
              </a:spcBef>
              <a:spcAft>
                <a:spcPts val="800"/>
              </a:spcAft>
              <a:buFontTx/>
              <a:buNone/>
              <a:defRPr/>
            </a:pPr>
            <a:r>
              <a:rPr lang="en-GB" altLang="en-US" dirty="0">
                <a:solidFill>
                  <a:srgbClr val="000000"/>
                </a:solidFill>
                <a:latin typeface="+mj-lt"/>
              </a:rPr>
              <a:t>Ask for help!</a:t>
            </a:r>
          </a:p>
          <a:p>
            <a:pPr algn="ctr" eaLnBrk="1" hangingPunct="1">
              <a:lnSpc>
                <a:spcPct val="100000"/>
              </a:lnSpc>
              <a:spcBef>
                <a:spcPct val="0"/>
              </a:spcBef>
              <a:spcAft>
                <a:spcPts val="800"/>
              </a:spcAft>
              <a:buFontTx/>
              <a:buNone/>
              <a:defRPr/>
            </a:pPr>
            <a:r>
              <a:rPr lang="en-GB" altLang="en-US" dirty="0">
                <a:solidFill>
                  <a:srgbClr val="000000"/>
                </a:solidFill>
                <a:latin typeface="+mj-lt"/>
              </a:rPr>
              <a:t>Use your tablet safely, </a:t>
            </a:r>
          </a:p>
          <a:p>
            <a:pPr algn="ctr" eaLnBrk="1" hangingPunct="1">
              <a:lnSpc>
                <a:spcPct val="100000"/>
              </a:lnSpc>
              <a:spcBef>
                <a:spcPct val="0"/>
              </a:spcBef>
              <a:spcAft>
                <a:spcPts val="800"/>
              </a:spcAft>
              <a:buFontTx/>
              <a:buNone/>
              <a:defRPr/>
            </a:pPr>
            <a:r>
              <a:rPr lang="en-GB" altLang="en-US" dirty="0">
                <a:solidFill>
                  <a:srgbClr val="000000"/>
                </a:solidFill>
                <a:latin typeface="+mj-lt"/>
              </a:rPr>
              <a:t>Use your tablet safely, </a:t>
            </a:r>
          </a:p>
          <a:p>
            <a:pPr algn="ctr" eaLnBrk="1" hangingPunct="1">
              <a:lnSpc>
                <a:spcPct val="100000"/>
              </a:lnSpc>
              <a:spcBef>
                <a:spcPct val="0"/>
              </a:spcBef>
              <a:spcAft>
                <a:spcPts val="800"/>
              </a:spcAft>
              <a:buFontTx/>
              <a:buNone/>
              <a:defRPr/>
            </a:pPr>
            <a:r>
              <a:rPr lang="en-GB" altLang="en-US" dirty="0">
                <a:solidFill>
                  <a:srgbClr val="000000"/>
                </a:solidFill>
                <a:latin typeface="+mj-lt"/>
              </a:rPr>
              <a:t>Woof, woof, woof! </a:t>
            </a:r>
          </a:p>
          <a:p>
            <a:pPr algn="ctr" eaLnBrk="1" hangingPunct="1">
              <a:lnSpc>
                <a:spcPct val="100000"/>
              </a:lnSpc>
              <a:spcBef>
                <a:spcPct val="0"/>
              </a:spcBef>
              <a:spcAft>
                <a:spcPts val="800"/>
              </a:spcAft>
              <a:buFontTx/>
              <a:buNone/>
              <a:defRPr/>
            </a:pPr>
            <a:r>
              <a:rPr lang="en-GB" altLang="en-US" dirty="0">
                <a:solidFill>
                  <a:srgbClr val="000000"/>
                </a:solidFill>
                <a:latin typeface="+mj-lt"/>
              </a:rPr>
              <a:t>Woof, woof, woof!</a:t>
            </a:r>
          </a:p>
        </p:txBody>
      </p:sp>
      <p:pic>
        <p:nvPicPr>
          <p:cNvPr id="19463" name="Picture 16"/>
          <p:cNvPicPr>
            <a:picLocks noChangeAspect="1" noChangeArrowheads="1"/>
          </p:cNvPicPr>
          <p:nvPr/>
        </p:nvPicPr>
        <p:blipFill>
          <a:blip r:embed="rId5">
            <a:extLst>
              <a:ext uri="{28A0092B-C50C-407E-A947-70E740481C1C}">
                <a14:useLocalDpi xmlns:a14="http://schemas.microsoft.com/office/drawing/2010/main" val="0"/>
              </a:ext>
            </a:extLst>
          </a:blip>
          <a:srcRect r="66296"/>
          <a:stretch>
            <a:fillRect/>
          </a:stretch>
        </p:blipFill>
        <p:spPr bwMode="auto">
          <a:xfrm rot="1344173">
            <a:off x="7559675" y="4752975"/>
            <a:ext cx="787400"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17"/>
          <p:cNvPicPr>
            <a:picLocks noChangeAspect="1" noChangeArrowheads="1"/>
          </p:cNvPicPr>
          <p:nvPr/>
        </p:nvPicPr>
        <p:blipFill>
          <a:blip r:embed="rId6">
            <a:extLst>
              <a:ext uri="{28A0092B-C50C-407E-A947-70E740481C1C}">
                <a14:useLocalDpi xmlns:a14="http://schemas.microsoft.com/office/drawing/2010/main" val="0"/>
              </a:ext>
            </a:extLst>
          </a:blip>
          <a:srcRect l="32585" r="43925"/>
          <a:stretch>
            <a:fillRect/>
          </a:stretch>
        </p:blipFill>
        <p:spPr bwMode="auto">
          <a:xfrm rot="1202074">
            <a:off x="6916738" y="5019675"/>
            <a:ext cx="547687"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Audio 1">
            <a:hlinkClick r:id="" action="ppaction://media"/>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18500" y="60325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43073"/>
      </p:ext>
    </p:extLst>
  </p:cSld>
  <p:clrMapOvr>
    <a:masterClrMapping/>
  </p:clrMapOvr>
  <p:transition spd="slow" advTm="34334"/>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3"/>
          <p:cNvSpPr>
            <a:spLocks noChangeArrowheads="1"/>
          </p:cNvSpPr>
          <p:nvPr/>
        </p:nvSpPr>
        <p:spPr bwMode="auto">
          <a:xfrm>
            <a:off x="457200" y="420688"/>
            <a:ext cx="4114800" cy="4025900"/>
          </a:xfrm>
          <a:prstGeom prst="rect">
            <a:avLst/>
          </a:prstGeom>
          <a:noFill/>
          <a:ln>
            <a:noFill/>
          </a:ln>
        </p:spPr>
        <p:txBody>
          <a:bodyPr lIns="288000" tIns="180000" rIns="288000" bIns="108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cs typeface="Sassoon Infant Rg" panose="0200050303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cs typeface="Sassoon Infant Rg" panose="0200050303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cs typeface="Sassoon Infant Rg" panose="0200050303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cs typeface="Sassoon Infant Rg" panose="0200050303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cs typeface="Sassoon Infant Rg" panose="0200050303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cs typeface="Sassoon Infant Rg" panose="0200050303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cs typeface="Sassoon Infant Rg" panose="0200050303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cs typeface="Sassoon Infant Rg" panose="0200050303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cs typeface="Sassoon Infant Rg" panose="02000503030000020003" pitchFamily="2" charset="0"/>
              </a:defRPr>
            </a:lvl9pPr>
          </a:lstStyle>
          <a:p>
            <a:pPr algn="just" eaLnBrk="1" hangingPunct="1">
              <a:lnSpc>
                <a:spcPct val="100000"/>
              </a:lnSpc>
              <a:spcBef>
                <a:spcPct val="0"/>
              </a:spcBef>
              <a:spcAft>
                <a:spcPts val="800"/>
              </a:spcAft>
              <a:buFontTx/>
              <a:buNone/>
              <a:defRPr/>
            </a:pPr>
            <a:r>
              <a:rPr lang="en-GB" altLang="en-US" dirty="0">
                <a:solidFill>
                  <a:schemeClr val="tx1"/>
                </a:solidFill>
                <a:latin typeface="+mj-lt"/>
              </a:rPr>
              <a:t>Ben listened to Buddy’s song and did the right thing.</a:t>
            </a:r>
          </a:p>
          <a:p>
            <a:pPr algn="just" eaLnBrk="1" hangingPunct="1">
              <a:lnSpc>
                <a:spcPct val="100000"/>
              </a:lnSpc>
              <a:spcBef>
                <a:spcPct val="0"/>
              </a:spcBef>
              <a:spcAft>
                <a:spcPts val="800"/>
              </a:spcAft>
              <a:buFontTx/>
              <a:buNone/>
              <a:defRPr/>
            </a:pPr>
            <a:r>
              <a:rPr lang="en-GB" altLang="en-US" dirty="0">
                <a:solidFill>
                  <a:schemeClr val="tx1"/>
                </a:solidFill>
                <a:latin typeface="+mj-lt"/>
              </a:rPr>
              <a:t>He shouted, “Mummy, Mummy, I need your help!”</a:t>
            </a:r>
          </a:p>
          <a:p>
            <a:pPr algn="just" eaLnBrk="1" hangingPunct="1">
              <a:lnSpc>
                <a:spcPct val="100000"/>
              </a:lnSpc>
              <a:spcBef>
                <a:spcPct val="0"/>
              </a:spcBef>
              <a:spcAft>
                <a:spcPts val="800"/>
              </a:spcAft>
              <a:buFontTx/>
              <a:buNone/>
              <a:defRPr/>
            </a:pPr>
            <a:r>
              <a:rPr lang="en-GB" altLang="en-US" dirty="0">
                <a:solidFill>
                  <a:schemeClr val="tx1"/>
                </a:solidFill>
                <a:latin typeface="+mj-lt"/>
              </a:rPr>
              <a:t>This time Grandma came to see Ben because his Mummy was busy. She asked if she could help him. </a:t>
            </a:r>
          </a:p>
          <a:p>
            <a:pPr algn="just" eaLnBrk="1" hangingPunct="1">
              <a:lnSpc>
                <a:spcPct val="100000"/>
              </a:lnSpc>
              <a:spcBef>
                <a:spcPct val="0"/>
              </a:spcBef>
              <a:spcAft>
                <a:spcPts val="800"/>
              </a:spcAft>
              <a:buFontTx/>
              <a:buNone/>
              <a:defRPr/>
            </a:pPr>
            <a:r>
              <a:rPr lang="en-GB" altLang="en-US" dirty="0">
                <a:solidFill>
                  <a:schemeClr val="tx1"/>
                </a:solidFill>
                <a:latin typeface="+mj-lt"/>
              </a:rPr>
              <a:t>Ben told his Grandma that he was unsure if he should reply to the person he doesn’t know. </a:t>
            </a:r>
          </a:p>
          <a:p>
            <a:pPr algn="just" eaLnBrk="1" hangingPunct="1">
              <a:lnSpc>
                <a:spcPct val="100000"/>
              </a:lnSpc>
              <a:spcBef>
                <a:spcPct val="0"/>
              </a:spcBef>
              <a:spcAft>
                <a:spcPts val="800"/>
              </a:spcAft>
              <a:buFontTx/>
              <a:buNone/>
              <a:defRPr/>
            </a:pPr>
            <a:endParaRPr lang="en-GB" altLang="en-US" dirty="0">
              <a:solidFill>
                <a:schemeClr val="tx1"/>
              </a:solidFill>
            </a:endParaRPr>
          </a:p>
        </p:txBody>
      </p:sp>
      <p:sp>
        <p:nvSpPr>
          <p:cNvPr id="22530" name="Rectangle 2"/>
          <p:cNvSpPr>
            <a:spLocks noChangeArrowheads="1"/>
          </p:cNvSpPr>
          <p:nvPr/>
        </p:nvSpPr>
        <p:spPr bwMode="auto">
          <a:xfrm>
            <a:off x="4572000" y="420688"/>
            <a:ext cx="4114800" cy="1400175"/>
          </a:xfrm>
          <a:prstGeom prst="rect">
            <a:avLst/>
          </a:prstGeom>
          <a:noFill/>
          <a:ln>
            <a:noFill/>
          </a:ln>
        </p:spPr>
        <p:txBody>
          <a:bodyPr lIns="288000" tIns="180000" rIns="288000" bIns="108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cs typeface="Sassoon Infant Rg" panose="0200050303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cs typeface="Sassoon Infant Rg" panose="0200050303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cs typeface="Sassoon Infant Rg" panose="0200050303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cs typeface="Sassoon Infant Rg" panose="0200050303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cs typeface="Sassoon Infant Rg" panose="0200050303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cs typeface="Sassoon Infant Rg" panose="0200050303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cs typeface="Sassoon Infant Rg" panose="0200050303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cs typeface="Sassoon Infant Rg" panose="0200050303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cs typeface="Sassoon Infant Rg" panose="02000503030000020003" pitchFamily="2" charset="0"/>
              </a:defRPr>
            </a:lvl9pPr>
          </a:lstStyle>
          <a:p>
            <a:pPr algn="just" eaLnBrk="1" hangingPunct="1">
              <a:lnSpc>
                <a:spcPct val="100000"/>
              </a:lnSpc>
              <a:spcBef>
                <a:spcPct val="0"/>
              </a:spcBef>
              <a:spcAft>
                <a:spcPts val="800"/>
              </a:spcAft>
              <a:buFontTx/>
              <a:buNone/>
              <a:defRPr/>
            </a:pPr>
            <a:r>
              <a:rPr lang="en-GB" altLang="en-US" dirty="0">
                <a:solidFill>
                  <a:schemeClr val="tx1"/>
                </a:solidFill>
                <a:latin typeface="+mj-lt"/>
              </a:rPr>
              <a:t>Grandma asked Ben, “If you were playing in the park and a stranger asked you to play a game with them, would you?”</a:t>
            </a:r>
          </a:p>
        </p:txBody>
      </p:sp>
      <p:sp>
        <p:nvSpPr>
          <p:cNvPr id="4" name="Rectangle: Rounded Corners 3"/>
          <p:cNvSpPr/>
          <p:nvPr/>
        </p:nvSpPr>
        <p:spPr>
          <a:xfrm>
            <a:off x="681038" y="4135438"/>
            <a:ext cx="7750175" cy="2038350"/>
          </a:xfrm>
          <a:prstGeom prst="roundRect">
            <a:avLst>
              <a:gd name="adj" fmla="val 821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2048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7863" y="2309813"/>
            <a:ext cx="1435100"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3550" y="4467225"/>
            <a:ext cx="2041525"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peech Bubble: Oval 10"/>
          <p:cNvSpPr/>
          <p:nvPr/>
        </p:nvSpPr>
        <p:spPr>
          <a:xfrm>
            <a:off x="5233988" y="2070100"/>
            <a:ext cx="2024062" cy="1704975"/>
          </a:xfrm>
          <a:prstGeom prst="wedgeEllipseCallout">
            <a:avLst>
              <a:gd name="adj1" fmla="val 61980"/>
              <a:gd name="adj2" fmla="val 4781"/>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600" dirty="0">
                <a:solidFill>
                  <a:sysClr val="windowText" lastClr="000000"/>
                </a:solidFill>
                <a:latin typeface="+mj-lt"/>
              </a:rPr>
              <a:t>Would you play a game with an adult stranger in the park?</a:t>
            </a:r>
          </a:p>
        </p:txBody>
      </p:sp>
      <p:pic>
        <p:nvPicPr>
          <p:cNvPr id="20488"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57713" y="2722563"/>
            <a:ext cx="1214437"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Audio 1">
            <a:hlinkClick r:id="" action="ppaction://media"/>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18500" y="60325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4855634"/>
      </p:ext>
    </p:extLst>
  </p:cSld>
  <p:clrMapOvr>
    <a:masterClrMapping/>
  </p:clrMapOvr>
  <p:transition spd="slow" advTm="27871"/>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3"/>
          <p:cNvSpPr>
            <a:spLocks noChangeArrowheads="1"/>
          </p:cNvSpPr>
          <p:nvPr/>
        </p:nvSpPr>
        <p:spPr bwMode="auto">
          <a:xfrm>
            <a:off x="457200" y="420688"/>
            <a:ext cx="4114800" cy="3092450"/>
          </a:xfrm>
          <a:prstGeom prst="rect">
            <a:avLst/>
          </a:prstGeom>
          <a:noFill/>
          <a:ln>
            <a:noFill/>
          </a:ln>
        </p:spPr>
        <p:txBody>
          <a:bodyPr lIns="288000" tIns="180000" rIns="288000" bIns="108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cs typeface="Sassoon Infant Rg" panose="0200050303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cs typeface="Sassoon Infant Rg" panose="0200050303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cs typeface="Sassoon Infant Rg" panose="0200050303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cs typeface="Sassoon Infant Rg" panose="0200050303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cs typeface="Sassoon Infant Rg" panose="0200050303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cs typeface="Sassoon Infant Rg" panose="0200050303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cs typeface="Sassoon Infant Rg" panose="0200050303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cs typeface="Sassoon Infant Rg" panose="0200050303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cs typeface="Sassoon Infant Rg" panose="02000503030000020003" pitchFamily="2" charset="0"/>
              </a:defRPr>
            </a:lvl9pPr>
          </a:lstStyle>
          <a:p>
            <a:pPr algn="just" eaLnBrk="1" hangingPunct="1">
              <a:lnSpc>
                <a:spcPct val="100000"/>
              </a:lnSpc>
              <a:spcBef>
                <a:spcPct val="0"/>
              </a:spcBef>
              <a:spcAft>
                <a:spcPts val="800"/>
              </a:spcAft>
              <a:buFontTx/>
              <a:buNone/>
              <a:defRPr/>
            </a:pPr>
            <a:r>
              <a:rPr lang="en-GB" altLang="en-US" dirty="0">
                <a:solidFill>
                  <a:schemeClr val="tx1"/>
                </a:solidFill>
                <a:latin typeface="+mj-lt"/>
              </a:rPr>
              <a:t>Ben looked shocked and told his Grandma that you should never talk to strangers!</a:t>
            </a:r>
          </a:p>
          <a:p>
            <a:pPr algn="just" eaLnBrk="1" hangingPunct="1">
              <a:lnSpc>
                <a:spcPct val="100000"/>
              </a:lnSpc>
              <a:spcBef>
                <a:spcPct val="0"/>
              </a:spcBef>
              <a:spcAft>
                <a:spcPts val="800"/>
              </a:spcAft>
              <a:buFontTx/>
              <a:buNone/>
              <a:defRPr/>
            </a:pPr>
            <a:r>
              <a:rPr lang="en-GB" altLang="en-US" dirty="0">
                <a:solidFill>
                  <a:schemeClr val="tx1"/>
                </a:solidFill>
                <a:latin typeface="+mj-lt"/>
              </a:rPr>
              <a:t>Ben’s Grandma told him that it was the same on the Internet. </a:t>
            </a:r>
          </a:p>
          <a:p>
            <a:pPr algn="just" eaLnBrk="1" hangingPunct="1">
              <a:lnSpc>
                <a:spcPct val="100000"/>
              </a:lnSpc>
              <a:spcBef>
                <a:spcPct val="0"/>
              </a:spcBef>
              <a:spcAft>
                <a:spcPts val="800"/>
              </a:spcAft>
              <a:buFontTx/>
              <a:buNone/>
              <a:defRPr/>
            </a:pPr>
            <a:r>
              <a:rPr lang="en-GB" altLang="en-US" dirty="0">
                <a:solidFill>
                  <a:schemeClr val="tx1"/>
                </a:solidFill>
                <a:latin typeface="+mj-lt"/>
              </a:rPr>
              <a:t>“If you don’t know the person who is asking to play, you shouldn’t talk to them.” said Grandma</a:t>
            </a:r>
            <a:r>
              <a:rPr lang="en-GB" altLang="en-US" dirty="0">
                <a:solidFill>
                  <a:schemeClr val="tx1"/>
                </a:solidFill>
              </a:rPr>
              <a:t>.</a:t>
            </a:r>
          </a:p>
          <a:p>
            <a:pPr algn="just" eaLnBrk="1" hangingPunct="1">
              <a:lnSpc>
                <a:spcPct val="100000"/>
              </a:lnSpc>
              <a:spcBef>
                <a:spcPct val="0"/>
              </a:spcBef>
              <a:spcAft>
                <a:spcPts val="800"/>
              </a:spcAft>
              <a:buFontTx/>
              <a:buNone/>
              <a:defRPr/>
            </a:pPr>
            <a:endParaRPr lang="en-GB" altLang="en-US" dirty="0">
              <a:solidFill>
                <a:schemeClr val="tx1"/>
              </a:solidFill>
            </a:endParaRPr>
          </a:p>
        </p:txBody>
      </p:sp>
      <p:sp>
        <p:nvSpPr>
          <p:cNvPr id="23554" name="Rectangle 2"/>
          <p:cNvSpPr>
            <a:spLocks noChangeArrowheads="1"/>
          </p:cNvSpPr>
          <p:nvPr/>
        </p:nvSpPr>
        <p:spPr bwMode="auto">
          <a:xfrm>
            <a:off x="4572000" y="420688"/>
            <a:ext cx="4114800" cy="1676400"/>
          </a:xfrm>
          <a:prstGeom prst="rect">
            <a:avLst/>
          </a:prstGeom>
          <a:noFill/>
          <a:ln>
            <a:noFill/>
          </a:ln>
        </p:spPr>
        <p:txBody>
          <a:bodyPr lIns="288000" tIns="180000" rIns="288000" bIns="108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cs typeface="Sassoon Infant Rg" panose="0200050303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cs typeface="Sassoon Infant Rg" panose="0200050303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cs typeface="Sassoon Infant Rg" panose="0200050303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cs typeface="Sassoon Infant Rg" panose="0200050303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cs typeface="Sassoon Infant Rg" panose="0200050303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cs typeface="Sassoon Infant Rg" panose="0200050303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cs typeface="Sassoon Infant Rg" panose="0200050303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cs typeface="Sassoon Infant Rg" panose="0200050303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cs typeface="Sassoon Infant Rg" panose="02000503030000020003" pitchFamily="2" charset="0"/>
              </a:defRPr>
            </a:lvl9pPr>
          </a:lstStyle>
          <a:p>
            <a:pPr algn="just" eaLnBrk="1" hangingPunct="1">
              <a:lnSpc>
                <a:spcPct val="100000"/>
              </a:lnSpc>
              <a:spcBef>
                <a:spcPct val="0"/>
              </a:spcBef>
              <a:spcAft>
                <a:spcPts val="800"/>
              </a:spcAft>
              <a:buFontTx/>
              <a:buNone/>
              <a:defRPr/>
            </a:pPr>
            <a:r>
              <a:rPr lang="en-GB" altLang="en-US" dirty="0">
                <a:solidFill>
                  <a:schemeClr val="tx1"/>
                </a:solidFill>
                <a:latin typeface="+mj-lt"/>
              </a:rPr>
              <a:t>Ben tells his Grandma that he thinks she is right and he should only talk to people on the Internet that he knows. He shouldn’t talk to strangers online. </a:t>
            </a:r>
          </a:p>
        </p:txBody>
      </p:sp>
      <p:sp>
        <p:nvSpPr>
          <p:cNvPr id="4" name="Rectangle: Rounded Corners 3"/>
          <p:cNvSpPr/>
          <p:nvPr/>
        </p:nvSpPr>
        <p:spPr>
          <a:xfrm>
            <a:off x="688975" y="4649788"/>
            <a:ext cx="7751763" cy="1524000"/>
          </a:xfrm>
          <a:prstGeom prst="roundRect">
            <a:avLst>
              <a:gd name="adj" fmla="val 821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21509"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1850" y="2582863"/>
            <a:ext cx="1327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peech Bubble: Oval 6"/>
          <p:cNvSpPr/>
          <p:nvPr/>
        </p:nvSpPr>
        <p:spPr>
          <a:xfrm>
            <a:off x="5572125" y="3624263"/>
            <a:ext cx="2103438" cy="2151062"/>
          </a:xfrm>
          <a:prstGeom prst="wedgeEllipseCallout">
            <a:avLst>
              <a:gd name="adj1" fmla="val 42845"/>
              <a:gd name="adj2" fmla="val -64058"/>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ysClr val="windowText" lastClr="000000"/>
                </a:solidFill>
              </a:rPr>
              <a:t>Only message and play games with people that you know on the internet</a:t>
            </a:r>
          </a:p>
        </p:txBody>
      </p:sp>
      <p:pic>
        <p:nvPicPr>
          <p:cNvPr id="21511"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8888" y="4573588"/>
            <a:ext cx="1893887"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2163" y="3230563"/>
            <a:ext cx="1022350" cy="271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peech Bubble: Oval 10"/>
          <p:cNvSpPr/>
          <p:nvPr/>
        </p:nvSpPr>
        <p:spPr>
          <a:xfrm>
            <a:off x="1866900" y="3160713"/>
            <a:ext cx="1931988" cy="2151062"/>
          </a:xfrm>
          <a:prstGeom prst="wedgeEllipseCallout">
            <a:avLst>
              <a:gd name="adj1" fmla="val -65938"/>
              <a:gd name="adj2" fmla="val -19108"/>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ysClr val="windowText" lastClr="000000"/>
                </a:solidFill>
              </a:rPr>
              <a:t>I should only talk to people online that I know, not strangers!</a:t>
            </a:r>
          </a:p>
        </p:txBody>
      </p:sp>
      <p:sp>
        <p:nvSpPr>
          <p:cNvPr id="23561" name="Rectangle 11"/>
          <p:cNvSpPr>
            <a:spLocks noChangeArrowheads="1"/>
          </p:cNvSpPr>
          <p:nvPr/>
        </p:nvSpPr>
        <p:spPr bwMode="auto">
          <a:xfrm>
            <a:off x="4572000" y="1931988"/>
            <a:ext cx="4114800" cy="568325"/>
          </a:xfrm>
          <a:prstGeom prst="rect">
            <a:avLst/>
          </a:prstGeom>
          <a:noFill/>
          <a:ln>
            <a:noFill/>
          </a:ln>
        </p:spPr>
        <p:txBody>
          <a:bodyPr lIns="288000" tIns="180000" rIns="288000" bIns="108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cs typeface="Sassoon Infant Rg" panose="0200050303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cs typeface="Sassoon Infant Rg" panose="0200050303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cs typeface="Sassoon Infant Rg" panose="0200050303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cs typeface="Sassoon Infant Rg" panose="0200050303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cs typeface="Sassoon Infant Rg" panose="0200050303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cs typeface="Sassoon Infant Rg" panose="0200050303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cs typeface="Sassoon Infant Rg" panose="0200050303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cs typeface="Sassoon Infant Rg" panose="0200050303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cs typeface="Sassoon Infant Rg" panose="02000503030000020003" pitchFamily="2" charset="0"/>
              </a:defRPr>
            </a:lvl9pPr>
          </a:lstStyle>
          <a:p>
            <a:pPr algn="just" eaLnBrk="1" hangingPunct="1">
              <a:lnSpc>
                <a:spcPct val="100000"/>
              </a:lnSpc>
              <a:spcBef>
                <a:spcPct val="0"/>
              </a:spcBef>
              <a:spcAft>
                <a:spcPts val="800"/>
              </a:spcAft>
              <a:buFontTx/>
              <a:buNone/>
              <a:defRPr/>
            </a:pPr>
            <a:r>
              <a:rPr lang="en-GB" altLang="en-US" dirty="0">
                <a:solidFill>
                  <a:schemeClr val="tx1"/>
                </a:solidFill>
                <a:latin typeface="+mj-lt"/>
              </a:rPr>
              <a:t>Grandma asks Ben if he will show</a:t>
            </a:r>
          </a:p>
        </p:txBody>
      </p:sp>
      <p:sp>
        <p:nvSpPr>
          <p:cNvPr id="23562" name="Rectangle 12"/>
          <p:cNvSpPr>
            <a:spLocks noChangeArrowheads="1"/>
          </p:cNvSpPr>
          <p:nvPr/>
        </p:nvSpPr>
        <p:spPr bwMode="auto">
          <a:xfrm>
            <a:off x="4568825" y="2239963"/>
            <a:ext cx="2859088" cy="1398587"/>
          </a:xfrm>
          <a:prstGeom prst="rect">
            <a:avLst/>
          </a:prstGeom>
          <a:noFill/>
          <a:ln>
            <a:noFill/>
          </a:ln>
        </p:spPr>
        <p:txBody>
          <a:bodyPr lIns="288000" tIns="180000" rIns="288000" bIns="108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cs typeface="Sassoon Infant Rg" panose="0200050303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cs typeface="Sassoon Infant Rg" panose="0200050303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cs typeface="Sassoon Infant Rg" panose="0200050303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cs typeface="Sassoon Infant Rg" panose="0200050303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cs typeface="Sassoon Infant Rg" panose="0200050303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cs typeface="Sassoon Infant Rg" panose="0200050303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cs typeface="Sassoon Infant Rg" panose="0200050303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cs typeface="Sassoon Infant Rg" panose="0200050303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cs typeface="Sassoon Infant Rg" panose="02000503030000020003" pitchFamily="2" charset="0"/>
              </a:defRPr>
            </a:lvl9pPr>
          </a:lstStyle>
          <a:p>
            <a:pPr algn="just" eaLnBrk="1" hangingPunct="1">
              <a:lnSpc>
                <a:spcPct val="100000"/>
              </a:lnSpc>
              <a:spcBef>
                <a:spcPct val="0"/>
              </a:spcBef>
              <a:spcAft>
                <a:spcPts val="800"/>
              </a:spcAft>
              <a:buFontTx/>
              <a:buNone/>
              <a:defRPr/>
            </a:pPr>
            <a:r>
              <a:rPr lang="en-GB" altLang="en-US" dirty="0">
                <a:solidFill>
                  <a:schemeClr val="tx1"/>
                </a:solidFill>
                <a:latin typeface="+mj-lt"/>
              </a:rPr>
              <a:t>her how to use the Internet safely on his tablet as she has no idea what to do! </a:t>
            </a:r>
          </a:p>
        </p:txBody>
      </p:sp>
      <p:pic>
        <p:nvPicPr>
          <p:cNvPr id="2" name="Audio 1">
            <a:hlinkClick r:id="" action="ppaction://media"/>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18500" y="60325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6376887"/>
      </p:ext>
    </p:extLst>
  </p:cSld>
  <p:clrMapOvr>
    <a:masterClrMapping/>
  </p:clrMapOvr>
  <p:transition spd="slow" advTm="33816"/>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rial" panose="020B0604020202020204" pitchFamily="34" charset="0"/>
                <a:cs typeface="Arial" panose="020B0604020202020204" pitchFamily="34" charset="0"/>
              </a:rPr>
              <a:t>Buddy’s Top Tips</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GB" dirty="0" smtClean="0"/>
              <a:t>Don’t download things from the internet</a:t>
            </a:r>
          </a:p>
          <a:p>
            <a:r>
              <a:rPr lang="en-GB" dirty="0" smtClean="0"/>
              <a:t>Don’t talk to strangers</a:t>
            </a:r>
          </a:p>
          <a:p>
            <a:r>
              <a:rPr lang="en-GB" dirty="0" smtClean="0"/>
              <a:t>Keep your information private</a:t>
            </a:r>
          </a:p>
          <a:p>
            <a:r>
              <a:rPr lang="en-GB" dirty="0" smtClean="0"/>
              <a:t>Talk to your grown up</a:t>
            </a:r>
          </a:p>
        </p:txBody>
      </p:sp>
    </p:spTree>
    <p:extLst>
      <p:ext uri="{BB962C8B-B14F-4D97-AF65-F5344CB8AC3E}">
        <p14:creationId xmlns:p14="http://schemas.microsoft.com/office/powerpoint/2010/main" val="23765093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1143000"/>
          </a:xfrm>
        </p:spPr>
        <p:txBody>
          <a:bodyPr/>
          <a:lstStyle/>
          <a:p>
            <a:r>
              <a:rPr lang="en-GB" dirty="0" smtClean="0">
                <a:latin typeface="Arial" panose="020B0604020202020204" pitchFamily="34" charset="0"/>
                <a:cs typeface="Arial" panose="020B0604020202020204" pitchFamily="34" charset="0"/>
              </a:rPr>
              <a:t>How do we get online?</a:t>
            </a:r>
            <a:endParaRPr lang="en-GB"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9752" y="4365104"/>
            <a:ext cx="2476475" cy="1935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560" y="1988840"/>
            <a:ext cx="1990725"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76056" y="1788815"/>
            <a:ext cx="1295400"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31603" y="4461484"/>
            <a:ext cx="126682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316416" y="5996140"/>
            <a:ext cx="609600" cy="609600"/>
          </a:xfrm>
          <a:prstGeom prst="rect">
            <a:avLst/>
          </a:prstGeom>
        </p:spPr>
      </p:pic>
    </p:spTree>
    <p:extLst>
      <p:ext uri="{BB962C8B-B14F-4D97-AF65-F5344CB8AC3E}">
        <p14:creationId xmlns:p14="http://schemas.microsoft.com/office/powerpoint/2010/main" val="280318466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357"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584" y="1052736"/>
            <a:ext cx="7467230" cy="4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294814" y="5877272"/>
            <a:ext cx="609600" cy="609600"/>
          </a:xfrm>
          <a:prstGeom prst="rect">
            <a:avLst/>
          </a:prstGeom>
        </p:spPr>
      </p:pic>
    </p:spTree>
    <p:extLst>
      <p:ext uri="{BB962C8B-B14F-4D97-AF65-F5344CB8AC3E}">
        <p14:creationId xmlns:p14="http://schemas.microsoft.com/office/powerpoint/2010/main" val="2986499406"/>
      </p:ext>
    </p:extLst>
  </p:cSld>
  <p:clrMapOvr>
    <a:masterClrMapping/>
  </p:clrMapOvr>
  <p:transition spd="slow" advTm="9956"/>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67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3"/>
          <p:cNvSpPr>
            <a:spLocks noChangeArrowheads="1"/>
          </p:cNvSpPr>
          <p:nvPr/>
        </p:nvSpPr>
        <p:spPr bwMode="auto">
          <a:xfrm>
            <a:off x="457200" y="433388"/>
            <a:ext cx="8220075" cy="1398587"/>
          </a:xfrm>
          <a:prstGeom prst="rect">
            <a:avLst/>
          </a:prstGeom>
          <a:noFill/>
          <a:ln>
            <a:noFill/>
          </a:ln>
        </p:spPr>
        <p:txBody>
          <a:bodyPr lIns="288000" tIns="180000" rIns="288000" bIns="108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cs typeface="Sassoon Infant Rg" panose="0200050303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cs typeface="Sassoon Infant Rg" panose="0200050303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cs typeface="Sassoon Infant Rg" panose="0200050303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cs typeface="Sassoon Infant Rg" panose="0200050303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cs typeface="Sassoon Infant Rg" panose="0200050303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cs typeface="Sassoon Infant Rg" panose="0200050303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cs typeface="Sassoon Infant Rg" panose="0200050303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cs typeface="Sassoon Infant Rg" panose="0200050303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cs typeface="Sassoon Infant Rg" panose="02000503030000020003" pitchFamily="2" charset="0"/>
              </a:defRPr>
            </a:lvl9pPr>
          </a:lstStyle>
          <a:p>
            <a:pPr algn="just" eaLnBrk="1" hangingPunct="1">
              <a:lnSpc>
                <a:spcPct val="100000"/>
              </a:lnSpc>
              <a:spcBef>
                <a:spcPct val="0"/>
              </a:spcBef>
              <a:buFontTx/>
              <a:buNone/>
              <a:defRPr/>
            </a:pPr>
            <a:r>
              <a:rPr lang="en-GB" altLang="en-US" dirty="0">
                <a:solidFill>
                  <a:schemeClr val="tx1"/>
                </a:solidFill>
                <a:latin typeface="+mj-lt"/>
              </a:rPr>
              <a:t>One day, Ben’s Grandma came home from the shops looking very excited and gave Ben a tablet. She told Ben that she saw the tablet on sale, she had no idea what it did, but she knew that Ben had been asking for one for ages! </a:t>
            </a:r>
          </a:p>
        </p:txBody>
      </p:sp>
      <p:sp>
        <p:nvSpPr>
          <p:cNvPr id="11" name="Rectangle: Rounded Corners 10"/>
          <p:cNvSpPr/>
          <p:nvPr/>
        </p:nvSpPr>
        <p:spPr>
          <a:xfrm>
            <a:off x="681038" y="2708275"/>
            <a:ext cx="7750175" cy="3465513"/>
          </a:xfrm>
          <a:prstGeom prst="roundRect">
            <a:avLst>
              <a:gd name="adj" fmla="val 821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02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725" y="3321050"/>
            <a:ext cx="4168775" cy="244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68638" y="2116138"/>
            <a:ext cx="1409700" cy="377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5938" y="4356100"/>
            <a:ext cx="147320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2288" y="4705350"/>
            <a:ext cx="2871787"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51513" y="2889250"/>
            <a:ext cx="1000125"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rrow: Down 1"/>
          <p:cNvSpPr/>
          <p:nvPr/>
        </p:nvSpPr>
        <p:spPr>
          <a:xfrm>
            <a:off x="1258888" y="1393825"/>
            <a:ext cx="46037" cy="46038"/>
          </a:xfrm>
          <a:prstGeom prst="downArrow">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3" name="Audio 2">
            <a:hlinkClick r:id="" action="ppaction://media"/>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18500" y="60325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6451300"/>
      </p:ext>
    </p:extLst>
  </p:cSld>
  <p:clrMapOvr>
    <a:masterClrMapping/>
  </p:clrMapOvr>
  <p:transition spd="slow" advTm="16893"/>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p:cNvSpPr/>
          <p:nvPr/>
        </p:nvSpPr>
        <p:spPr>
          <a:xfrm>
            <a:off x="681038" y="4097338"/>
            <a:ext cx="7793037" cy="2076450"/>
          </a:xfrm>
          <a:prstGeom prst="roundRect">
            <a:avLst>
              <a:gd name="adj" fmla="val 821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3314" name="Rectangle 13"/>
          <p:cNvSpPr>
            <a:spLocks noChangeArrowheads="1"/>
          </p:cNvSpPr>
          <p:nvPr/>
        </p:nvSpPr>
        <p:spPr bwMode="auto">
          <a:xfrm>
            <a:off x="457200" y="428625"/>
            <a:ext cx="4114800" cy="1952625"/>
          </a:xfrm>
          <a:prstGeom prst="rect">
            <a:avLst/>
          </a:prstGeom>
          <a:noFill/>
          <a:ln>
            <a:noFill/>
          </a:ln>
        </p:spPr>
        <p:txBody>
          <a:bodyPr lIns="288000" tIns="180000" rIns="288000" bIns="108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cs typeface="Sassoon Infant Rg" panose="0200050303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cs typeface="Sassoon Infant Rg" panose="0200050303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cs typeface="Sassoon Infant Rg" panose="0200050303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cs typeface="Sassoon Infant Rg" panose="0200050303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cs typeface="Sassoon Infant Rg" panose="0200050303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cs typeface="Sassoon Infant Rg" panose="0200050303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cs typeface="Sassoon Infant Rg" panose="0200050303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cs typeface="Sassoon Infant Rg" panose="0200050303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cs typeface="Sassoon Infant Rg" panose="02000503030000020003" pitchFamily="2" charset="0"/>
              </a:defRPr>
            </a:lvl9pPr>
          </a:lstStyle>
          <a:p>
            <a:pPr algn="just" eaLnBrk="1" hangingPunct="1">
              <a:lnSpc>
                <a:spcPct val="100000"/>
              </a:lnSpc>
              <a:spcBef>
                <a:spcPct val="0"/>
              </a:spcBef>
              <a:spcAft>
                <a:spcPts val="800"/>
              </a:spcAft>
              <a:buFontTx/>
              <a:buNone/>
              <a:defRPr/>
            </a:pPr>
            <a:r>
              <a:rPr lang="en-GB" altLang="en-US" dirty="0">
                <a:solidFill>
                  <a:schemeClr val="tx1"/>
                </a:solidFill>
                <a:latin typeface="+mj-lt"/>
              </a:rPr>
              <a:t>When Ben’s Mummy saw the tablet, she was a little bit worried because you can use the Internet on it. She thought Ben was too young to know how to use the Internet safely</a:t>
            </a:r>
            <a:r>
              <a:rPr lang="en-GB" altLang="en-US" dirty="0">
                <a:solidFill>
                  <a:schemeClr val="tx1"/>
                </a:solidFill>
              </a:rPr>
              <a:t>. </a:t>
            </a:r>
          </a:p>
        </p:txBody>
      </p:sp>
      <p:sp>
        <p:nvSpPr>
          <p:cNvPr id="7" name="Right Triangle 6"/>
          <p:cNvSpPr/>
          <p:nvPr/>
        </p:nvSpPr>
        <p:spPr>
          <a:xfrm flipH="1">
            <a:off x="687388" y="2747963"/>
            <a:ext cx="7786687" cy="1609725"/>
          </a:xfrm>
          <a:prstGeom prst="r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1269"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2930525"/>
            <a:ext cx="9652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0713" y="2473325"/>
            <a:ext cx="1354137"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peech Bubble: Oval 3"/>
          <p:cNvSpPr/>
          <p:nvPr/>
        </p:nvSpPr>
        <p:spPr>
          <a:xfrm>
            <a:off x="1982788" y="2438400"/>
            <a:ext cx="2668587" cy="1147763"/>
          </a:xfrm>
          <a:prstGeom prst="wedgeEllipseCallout">
            <a:avLst>
              <a:gd name="adj1" fmla="val -59196"/>
              <a:gd name="adj2" fmla="val 1631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ysClr val="windowText" lastClr="000000"/>
                </a:solidFill>
                <a:latin typeface="+mj-lt"/>
              </a:rPr>
              <a:t>I’m worried you are too young for a tablet!</a:t>
            </a:r>
          </a:p>
        </p:txBody>
      </p:sp>
      <p:sp>
        <p:nvSpPr>
          <p:cNvPr id="8" name="Speech Bubble: Oval 7"/>
          <p:cNvSpPr/>
          <p:nvPr/>
        </p:nvSpPr>
        <p:spPr>
          <a:xfrm>
            <a:off x="4348163" y="3679825"/>
            <a:ext cx="2668587" cy="1147763"/>
          </a:xfrm>
          <a:prstGeom prst="wedgeEllipseCallout">
            <a:avLst>
              <a:gd name="adj1" fmla="val 45707"/>
              <a:gd name="adj2" fmla="val -4840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ysClr val="windowText" lastClr="000000"/>
                </a:solidFill>
              </a:rPr>
              <a:t>I promise I will use the tablet safely, Mummy!</a:t>
            </a:r>
          </a:p>
        </p:txBody>
      </p:sp>
      <p:sp>
        <p:nvSpPr>
          <p:cNvPr id="13320" name="Rectangle 10"/>
          <p:cNvSpPr>
            <a:spLocks noChangeArrowheads="1"/>
          </p:cNvSpPr>
          <p:nvPr/>
        </p:nvSpPr>
        <p:spPr bwMode="auto">
          <a:xfrm>
            <a:off x="4572000" y="428625"/>
            <a:ext cx="4114800" cy="2332038"/>
          </a:xfrm>
          <a:prstGeom prst="rect">
            <a:avLst/>
          </a:prstGeom>
          <a:noFill/>
          <a:ln>
            <a:noFill/>
          </a:ln>
        </p:spPr>
        <p:txBody>
          <a:bodyPr lIns="288000" tIns="180000" rIns="288000" bIns="108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cs typeface="Sassoon Infant Rg" panose="0200050303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cs typeface="Sassoon Infant Rg" panose="0200050303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cs typeface="Sassoon Infant Rg" panose="0200050303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cs typeface="Sassoon Infant Rg" panose="0200050303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cs typeface="Sassoon Infant Rg" panose="0200050303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cs typeface="Sassoon Infant Rg" panose="0200050303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cs typeface="Sassoon Infant Rg" panose="0200050303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cs typeface="Sassoon Infant Rg" panose="0200050303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cs typeface="Sassoon Infant Rg" panose="02000503030000020003" pitchFamily="2" charset="0"/>
              </a:defRPr>
            </a:lvl9pPr>
          </a:lstStyle>
          <a:p>
            <a:pPr algn="just" eaLnBrk="1" hangingPunct="1">
              <a:lnSpc>
                <a:spcPct val="100000"/>
              </a:lnSpc>
              <a:spcBef>
                <a:spcPct val="0"/>
              </a:spcBef>
              <a:spcAft>
                <a:spcPts val="800"/>
              </a:spcAft>
              <a:buFontTx/>
              <a:buNone/>
              <a:defRPr/>
            </a:pPr>
            <a:r>
              <a:rPr lang="en-GB" altLang="en-US" dirty="0">
                <a:solidFill>
                  <a:schemeClr val="tx1"/>
                </a:solidFill>
                <a:latin typeface="+mn-lt"/>
              </a:rPr>
              <a:t>Mummy made Ben promise that if he was ever unsure what to do with his tablet he would ask for help straight away! </a:t>
            </a:r>
          </a:p>
          <a:p>
            <a:pPr eaLnBrk="1" hangingPunct="1">
              <a:lnSpc>
                <a:spcPct val="100000"/>
              </a:lnSpc>
              <a:spcBef>
                <a:spcPct val="0"/>
              </a:spcBef>
              <a:spcAft>
                <a:spcPts val="800"/>
              </a:spcAft>
              <a:buFontTx/>
              <a:buNone/>
              <a:defRPr/>
            </a:pPr>
            <a:r>
              <a:rPr lang="en-GB" altLang="en-US" dirty="0">
                <a:solidFill>
                  <a:schemeClr val="tx1"/>
                </a:solidFill>
                <a:latin typeface="+mn-lt"/>
              </a:rPr>
              <a:t>Ben promised his Mummy that he was grown-up enough to use the tablet safely. </a:t>
            </a:r>
          </a:p>
        </p:txBody>
      </p:sp>
      <p:pic>
        <p:nvPicPr>
          <p:cNvPr id="3" name="Audio 2">
            <a:hlinkClick r:id="" action="ppaction://media"/>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8500" y="60325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6251223"/>
      </p:ext>
    </p:extLst>
  </p:cSld>
  <p:clrMapOvr>
    <a:masterClrMapping/>
  </p:clrMapOvr>
  <p:transition spd="slow" advTm="24642"/>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3"/>
          <p:cNvSpPr>
            <a:spLocks noChangeArrowheads="1"/>
          </p:cNvSpPr>
          <p:nvPr/>
        </p:nvSpPr>
        <p:spPr bwMode="auto">
          <a:xfrm>
            <a:off x="457200" y="346075"/>
            <a:ext cx="4254500" cy="195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88000" tIns="180000" rIns="288000" bIns="108000">
            <a:spAutoFit/>
          </a:bodyPr>
          <a:lstStyle>
            <a:lvl1pPr>
              <a:lnSpc>
                <a:spcPct val="90000"/>
              </a:lnSpc>
              <a:spcBef>
                <a:spcPts val="1000"/>
              </a:spcBef>
              <a:buFont typeface="Arial" pitchFamily="34" charset="0"/>
              <a:buChar char="•"/>
              <a:defRPr>
                <a:solidFill>
                  <a:srgbClr val="1C1C1C"/>
                </a:solidFill>
                <a:latin typeface="Twinkl" charset="0"/>
                <a:ea typeface="Sassoon Infant Rg" pitchFamily="2" charset="0"/>
                <a:cs typeface="Sassoon Infant Rg" pitchFamily="2" charset="0"/>
              </a:defRPr>
            </a:lvl1pPr>
            <a:lvl2pPr marL="742950" indent="-285750">
              <a:lnSpc>
                <a:spcPct val="90000"/>
              </a:lnSpc>
              <a:spcBef>
                <a:spcPts val="500"/>
              </a:spcBef>
              <a:buFont typeface="Arial" pitchFamily="34" charset="0"/>
              <a:buChar char="•"/>
              <a:defRPr sz="1600">
                <a:solidFill>
                  <a:srgbClr val="1C1C1C"/>
                </a:solidFill>
                <a:latin typeface="Twinkl" charset="0"/>
                <a:ea typeface="Sassoon Infant Rg" pitchFamily="2" charset="0"/>
                <a:cs typeface="Sassoon Infant Rg" pitchFamily="2" charset="0"/>
              </a:defRPr>
            </a:lvl2pPr>
            <a:lvl3pPr marL="1143000" indent="-228600">
              <a:lnSpc>
                <a:spcPct val="90000"/>
              </a:lnSpc>
              <a:spcBef>
                <a:spcPts val="500"/>
              </a:spcBef>
              <a:buFont typeface="Arial" pitchFamily="34" charset="0"/>
              <a:buChar char="•"/>
              <a:defRPr sz="1400">
                <a:solidFill>
                  <a:srgbClr val="1C1C1C"/>
                </a:solidFill>
                <a:latin typeface="Twinkl" charset="0"/>
                <a:ea typeface="Sassoon Infant Rg" pitchFamily="2" charset="0"/>
                <a:cs typeface="Sassoon Infant Rg" pitchFamily="2" charset="0"/>
              </a:defRPr>
            </a:lvl3pPr>
            <a:lvl4pPr marL="1600200" indent="-228600">
              <a:lnSpc>
                <a:spcPct val="90000"/>
              </a:lnSpc>
              <a:spcBef>
                <a:spcPts val="500"/>
              </a:spcBef>
              <a:buFont typeface="Arial" pitchFamily="34" charset="0"/>
              <a:buChar char="•"/>
              <a:defRPr sz="1400">
                <a:solidFill>
                  <a:srgbClr val="1C1C1C"/>
                </a:solidFill>
                <a:latin typeface="Twinkl" charset="0"/>
                <a:ea typeface="Sassoon Infant Rg" pitchFamily="2" charset="0"/>
                <a:cs typeface="Sassoon Infant Rg" pitchFamily="2" charset="0"/>
              </a:defRPr>
            </a:lvl4pPr>
            <a:lvl5pPr marL="2057400" indent="-228600">
              <a:lnSpc>
                <a:spcPct val="90000"/>
              </a:lnSpc>
              <a:spcBef>
                <a:spcPts val="500"/>
              </a:spcBef>
              <a:buFont typeface="Arial" pitchFamily="34" charset="0"/>
              <a:buChar char="•"/>
              <a:defRPr sz="1400">
                <a:solidFill>
                  <a:srgbClr val="1C1C1C"/>
                </a:solidFill>
                <a:latin typeface="Twinkl" charset="0"/>
                <a:ea typeface="Sassoon Infant Rg" pitchFamily="2" charset="0"/>
                <a:cs typeface="Sassoon Infant Rg" pitchFamily="2" charset="0"/>
              </a:defRPr>
            </a:lvl5pPr>
            <a:lvl6pPr marL="2514600" indent="-228600" eaLnBrk="0" fontAlgn="base" hangingPunct="0">
              <a:lnSpc>
                <a:spcPct val="90000"/>
              </a:lnSpc>
              <a:spcBef>
                <a:spcPts val="500"/>
              </a:spcBef>
              <a:spcAft>
                <a:spcPct val="0"/>
              </a:spcAft>
              <a:buFont typeface="Arial" pitchFamily="34" charset="0"/>
              <a:buChar char="•"/>
              <a:defRPr sz="1400">
                <a:solidFill>
                  <a:srgbClr val="1C1C1C"/>
                </a:solidFill>
                <a:latin typeface="Twinkl" charset="0"/>
                <a:ea typeface="Sassoon Infant Rg" pitchFamily="2" charset="0"/>
                <a:cs typeface="Sassoon Infant Rg" pitchFamily="2" charset="0"/>
              </a:defRPr>
            </a:lvl6pPr>
            <a:lvl7pPr marL="2971800" indent="-228600" eaLnBrk="0" fontAlgn="base" hangingPunct="0">
              <a:lnSpc>
                <a:spcPct val="90000"/>
              </a:lnSpc>
              <a:spcBef>
                <a:spcPts val="500"/>
              </a:spcBef>
              <a:spcAft>
                <a:spcPct val="0"/>
              </a:spcAft>
              <a:buFont typeface="Arial" pitchFamily="34" charset="0"/>
              <a:buChar char="•"/>
              <a:defRPr sz="1400">
                <a:solidFill>
                  <a:srgbClr val="1C1C1C"/>
                </a:solidFill>
                <a:latin typeface="Twinkl" charset="0"/>
                <a:ea typeface="Sassoon Infant Rg" pitchFamily="2" charset="0"/>
                <a:cs typeface="Sassoon Infant Rg" pitchFamily="2" charset="0"/>
              </a:defRPr>
            </a:lvl7pPr>
            <a:lvl8pPr marL="3429000" indent="-228600" eaLnBrk="0" fontAlgn="base" hangingPunct="0">
              <a:lnSpc>
                <a:spcPct val="90000"/>
              </a:lnSpc>
              <a:spcBef>
                <a:spcPts val="500"/>
              </a:spcBef>
              <a:spcAft>
                <a:spcPct val="0"/>
              </a:spcAft>
              <a:buFont typeface="Arial" pitchFamily="34" charset="0"/>
              <a:buChar char="•"/>
              <a:defRPr sz="1400">
                <a:solidFill>
                  <a:srgbClr val="1C1C1C"/>
                </a:solidFill>
                <a:latin typeface="Twinkl" charset="0"/>
                <a:ea typeface="Sassoon Infant Rg" pitchFamily="2" charset="0"/>
                <a:cs typeface="Sassoon Infant Rg" pitchFamily="2" charset="0"/>
              </a:defRPr>
            </a:lvl8pPr>
            <a:lvl9pPr marL="3886200" indent="-228600" eaLnBrk="0" fontAlgn="base" hangingPunct="0">
              <a:lnSpc>
                <a:spcPct val="90000"/>
              </a:lnSpc>
              <a:spcBef>
                <a:spcPts val="500"/>
              </a:spcBef>
              <a:spcAft>
                <a:spcPct val="0"/>
              </a:spcAft>
              <a:buFont typeface="Arial" pitchFamily="34" charset="0"/>
              <a:buChar char="•"/>
              <a:defRPr sz="1400">
                <a:solidFill>
                  <a:srgbClr val="1C1C1C"/>
                </a:solidFill>
                <a:latin typeface="Twinkl" charset="0"/>
                <a:ea typeface="Sassoon Infant Rg" pitchFamily="2" charset="0"/>
                <a:cs typeface="Sassoon Infant Rg" pitchFamily="2" charset="0"/>
              </a:defRPr>
            </a:lvl9pPr>
          </a:lstStyle>
          <a:p>
            <a:pPr algn="just" eaLnBrk="1" hangingPunct="1">
              <a:lnSpc>
                <a:spcPct val="100000"/>
              </a:lnSpc>
              <a:spcBef>
                <a:spcPct val="0"/>
              </a:spcBef>
              <a:spcAft>
                <a:spcPts val="800"/>
              </a:spcAft>
              <a:buFontTx/>
              <a:buNone/>
            </a:pPr>
            <a:r>
              <a:rPr lang="en-GB" altLang="en-US">
                <a:solidFill>
                  <a:schemeClr val="tx1"/>
                </a:solidFill>
                <a:latin typeface="Arial" pitchFamily="34" charset="0"/>
                <a:cs typeface="Arial" pitchFamily="34" charset="0"/>
              </a:rPr>
              <a:t>Ben’s Mummy installed lots of child-friendly apps on to the tablet. She downloaded lots of fun games for Ben to play and told him he could only go on apps on his tablet that she had looked at first</a:t>
            </a:r>
            <a:r>
              <a:rPr lang="en-GB" altLang="en-US">
                <a:solidFill>
                  <a:schemeClr val="tx1"/>
                </a:solidFill>
                <a:ea typeface="Arial" pitchFamily="34" charset="0"/>
                <a:cs typeface="Arial" pitchFamily="34" charset="0"/>
              </a:rPr>
              <a:t>.  </a:t>
            </a:r>
          </a:p>
        </p:txBody>
      </p:sp>
      <p:sp>
        <p:nvSpPr>
          <p:cNvPr id="4" name="Teardrop 3"/>
          <p:cNvSpPr/>
          <p:nvPr/>
        </p:nvSpPr>
        <p:spPr>
          <a:xfrm rot="5400000">
            <a:off x="4569619" y="2267744"/>
            <a:ext cx="3860800" cy="3859212"/>
          </a:xfrm>
          <a:prstGeom prst="teardrop">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2292"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725" y="3321050"/>
            <a:ext cx="4168775" cy="244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775" y="2790825"/>
            <a:ext cx="1146175" cy="308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3425" y="3849688"/>
            <a:ext cx="1241425" cy="209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peech Bubble: Oval 10"/>
          <p:cNvSpPr/>
          <p:nvPr/>
        </p:nvSpPr>
        <p:spPr>
          <a:xfrm>
            <a:off x="2632075" y="2671763"/>
            <a:ext cx="2668588" cy="1147762"/>
          </a:xfrm>
          <a:prstGeom prst="wedgeEllipseCallout">
            <a:avLst>
              <a:gd name="adj1" fmla="val -56111"/>
              <a:gd name="adj2" fmla="val -10659"/>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ysClr val="windowText" lastClr="000000"/>
                </a:solidFill>
              </a:rPr>
              <a:t>Will you help Ben to use his tablet safely?</a:t>
            </a:r>
          </a:p>
        </p:txBody>
      </p:sp>
      <p:sp>
        <p:nvSpPr>
          <p:cNvPr id="12" name="Speech Bubble: Oval 11"/>
          <p:cNvSpPr/>
          <p:nvPr/>
        </p:nvSpPr>
        <p:spPr>
          <a:xfrm>
            <a:off x="3627438" y="4117975"/>
            <a:ext cx="2074862" cy="984250"/>
          </a:xfrm>
          <a:prstGeom prst="wedgeEllipseCallout">
            <a:avLst>
              <a:gd name="adj1" fmla="val 49232"/>
              <a:gd name="adj2" fmla="val -41854"/>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ysClr val="windowText" lastClr="000000"/>
                </a:solidFill>
                <a:cs typeface="Arial" panose="020B0604020202020204" pitchFamily="34" charset="0"/>
              </a:rPr>
              <a:t>Woof, woof, woof!</a:t>
            </a:r>
          </a:p>
        </p:txBody>
      </p:sp>
      <p:sp>
        <p:nvSpPr>
          <p:cNvPr id="12297" name="Rectangle 7"/>
          <p:cNvSpPr>
            <a:spLocks noChangeArrowheads="1"/>
          </p:cNvSpPr>
          <p:nvPr/>
        </p:nvSpPr>
        <p:spPr bwMode="auto">
          <a:xfrm>
            <a:off x="4570413" y="420688"/>
            <a:ext cx="4106862"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88000" tIns="180000" rIns="288000" bIns="108000">
            <a:spAutoFit/>
          </a:bodyPr>
          <a:lstStyle>
            <a:lvl1pPr>
              <a:lnSpc>
                <a:spcPct val="90000"/>
              </a:lnSpc>
              <a:spcBef>
                <a:spcPts val="1000"/>
              </a:spcBef>
              <a:buFont typeface="Arial" pitchFamily="34" charset="0"/>
              <a:buChar char="•"/>
              <a:defRPr>
                <a:solidFill>
                  <a:srgbClr val="1C1C1C"/>
                </a:solidFill>
                <a:latin typeface="Twinkl" charset="0"/>
                <a:ea typeface="Sassoon Infant Rg" pitchFamily="2" charset="0"/>
                <a:cs typeface="Sassoon Infant Rg" pitchFamily="2" charset="0"/>
              </a:defRPr>
            </a:lvl1pPr>
            <a:lvl2pPr marL="742950" indent="-285750">
              <a:lnSpc>
                <a:spcPct val="90000"/>
              </a:lnSpc>
              <a:spcBef>
                <a:spcPts val="500"/>
              </a:spcBef>
              <a:buFont typeface="Arial" pitchFamily="34" charset="0"/>
              <a:buChar char="•"/>
              <a:defRPr sz="1600">
                <a:solidFill>
                  <a:srgbClr val="1C1C1C"/>
                </a:solidFill>
                <a:latin typeface="Twinkl" charset="0"/>
                <a:ea typeface="Sassoon Infant Rg" pitchFamily="2" charset="0"/>
                <a:cs typeface="Sassoon Infant Rg" pitchFamily="2" charset="0"/>
              </a:defRPr>
            </a:lvl2pPr>
            <a:lvl3pPr marL="1143000" indent="-228600">
              <a:lnSpc>
                <a:spcPct val="90000"/>
              </a:lnSpc>
              <a:spcBef>
                <a:spcPts val="500"/>
              </a:spcBef>
              <a:buFont typeface="Arial" pitchFamily="34" charset="0"/>
              <a:buChar char="•"/>
              <a:defRPr sz="1400">
                <a:solidFill>
                  <a:srgbClr val="1C1C1C"/>
                </a:solidFill>
                <a:latin typeface="Twinkl" charset="0"/>
                <a:ea typeface="Sassoon Infant Rg" pitchFamily="2" charset="0"/>
                <a:cs typeface="Sassoon Infant Rg" pitchFamily="2" charset="0"/>
              </a:defRPr>
            </a:lvl3pPr>
            <a:lvl4pPr marL="1600200" indent="-228600">
              <a:lnSpc>
                <a:spcPct val="90000"/>
              </a:lnSpc>
              <a:spcBef>
                <a:spcPts val="500"/>
              </a:spcBef>
              <a:buFont typeface="Arial" pitchFamily="34" charset="0"/>
              <a:buChar char="•"/>
              <a:defRPr sz="1400">
                <a:solidFill>
                  <a:srgbClr val="1C1C1C"/>
                </a:solidFill>
                <a:latin typeface="Twinkl" charset="0"/>
                <a:ea typeface="Sassoon Infant Rg" pitchFamily="2" charset="0"/>
                <a:cs typeface="Sassoon Infant Rg" pitchFamily="2" charset="0"/>
              </a:defRPr>
            </a:lvl4pPr>
            <a:lvl5pPr marL="2057400" indent="-228600">
              <a:lnSpc>
                <a:spcPct val="90000"/>
              </a:lnSpc>
              <a:spcBef>
                <a:spcPts val="500"/>
              </a:spcBef>
              <a:buFont typeface="Arial" pitchFamily="34" charset="0"/>
              <a:buChar char="•"/>
              <a:defRPr sz="1400">
                <a:solidFill>
                  <a:srgbClr val="1C1C1C"/>
                </a:solidFill>
                <a:latin typeface="Twinkl" charset="0"/>
                <a:ea typeface="Sassoon Infant Rg" pitchFamily="2" charset="0"/>
                <a:cs typeface="Sassoon Infant Rg" pitchFamily="2" charset="0"/>
              </a:defRPr>
            </a:lvl5pPr>
            <a:lvl6pPr marL="2514600" indent="-228600" eaLnBrk="0" fontAlgn="base" hangingPunct="0">
              <a:lnSpc>
                <a:spcPct val="90000"/>
              </a:lnSpc>
              <a:spcBef>
                <a:spcPts val="500"/>
              </a:spcBef>
              <a:spcAft>
                <a:spcPct val="0"/>
              </a:spcAft>
              <a:buFont typeface="Arial" pitchFamily="34" charset="0"/>
              <a:buChar char="•"/>
              <a:defRPr sz="1400">
                <a:solidFill>
                  <a:srgbClr val="1C1C1C"/>
                </a:solidFill>
                <a:latin typeface="Twinkl" charset="0"/>
                <a:ea typeface="Sassoon Infant Rg" pitchFamily="2" charset="0"/>
                <a:cs typeface="Sassoon Infant Rg" pitchFamily="2" charset="0"/>
              </a:defRPr>
            </a:lvl6pPr>
            <a:lvl7pPr marL="2971800" indent="-228600" eaLnBrk="0" fontAlgn="base" hangingPunct="0">
              <a:lnSpc>
                <a:spcPct val="90000"/>
              </a:lnSpc>
              <a:spcBef>
                <a:spcPts val="500"/>
              </a:spcBef>
              <a:spcAft>
                <a:spcPct val="0"/>
              </a:spcAft>
              <a:buFont typeface="Arial" pitchFamily="34" charset="0"/>
              <a:buChar char="•"/>
              <a:defRPr sz="1400">
                <a:solidFill>
                  <a:srgbClr val="1C1C1C"/>
                </a:solidFill>
                <a:latin typeface="Twinkl" charset="0"/>
                <a:ea typeface="Sassoon Infant Rg" pitchFamily="2" charset="0"/>
                <a:cs typeface="Sassoon Infant Rg" pitchFamily="2" charset="0"/>
              </a:defRPr>
            </a:lvl7pPr>
            <a:lvl8pPr marL="3429000" indent="-228600" eaLnBrk="0" fontAlgn="base" hangingPunct="0">
              <a:lnSpc>
                <a:spcPct val="90000"/>
              </a:lnSpc>
              <a:spcBef>
                <a:spcPts val="500"/>
              </a:spcBef>
              <a:spcAft>
                <a:spcPct val="0"/>
              </a:spcAft>
              <a:buFont typeface="Arial" pitchFamily="34" charset="0"/>
              <a:buChar char="•"/>
              <a:defRPr sz="1400">
                <a:solidFill>
                  <a:srgbClr val="1C1C1C"/>
                </a:solidFill>
                <a:latin typeface="Twinkl" charset="0"/>
                <a:ea typeface="Sassoon Infant Rg" pitchFamily="2" charset="0"/>
                <a:cs typeface="Sassoon Infant Rg" pitchFamily="2" charset="0"/>
              </a:defRPr>
            </a:lvl8pPr>
            <a:lvl9pPr marL="3886200" indent="-228600" eaLnBrk="0" fontAlgn="base" hangingPunct="0">
              <a:lnSpc>
                <a:spcPct val="90000"/>
              </a:lnSpc>
              <a:spcBef>
                <a:spcPts val="500"/>
              </a:spcBef>
              <a:spcAft>
                <a:spcPct val="0"/>
              </a:spcAft>
              <a:buFont typeface="Arial" pitchFamily="34" charset="0"/>
              <a:buChar char="•"/>
              <a:defRPr sz="1400">
                <a:solidFill>
                  <a:srgbClr val="1C1C1C"/>
                </a:solidFill>
                <a:latin typeface="Twinkl" charset="0"/>
                <a:ea typeface="Sassoon Infant Rg" pitchFamily="2" charset="0"/>
                <a:cs typeface="Sassoon Infant Rg" pitchFamily="2" charset="0"/>
              </a:defRPr>
            </a:lvl9pPr>
          </a:lstStyle>
          <a:p>
            <a:pPr algn="just" eaLnBrk="1" hangingPunct="1">
              <a:lnSpc>
                <a:spcPct val="100000"/>
              </a:lnSpc>
              <a:spcBef>
                <a:spcPct val="0"/>
              </a:spcBef>
              <a:spcAft>
                <a:spcPts val="800"/>
              </a:spcAft>
              <a:buFontTx/>
              <a:buNone/>
            </a:pPr>
            <a:r>
              <a:rPr lang="en-GB" altLang="en-US">
                <a:solidFill>
                  <a:schemeClr val="tx1"/>
                </a:solidFill>
                <a:latin typeface="Arial" pitchFamily="34" charset="0"/>
                <a:cs typeface="Arial" pitchFamily="34" charset="0"/>
              </a:rPr>
              <a:t>Ben’s Mummy asked Buddy the dog if he would help to make sure Ben used his new tablet safely. Buddy barked very loudly to tell Mummy that he would! </a:t>
            </a:r>
          </a:p>
        </p:txBody>
      </p:sp>
      <p:pic>
        <p:nvPicPr>
          <p:cNvPr id="1229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77938" y="2438400"/>
            <a:ext cx="1354137"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Audio 1">
            <a:hlinkClick r:id="" action="ppaction://media"/>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18500" y="60325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7280913"/>
      </p:ext>
    </p:extLst>
  </p:cSld>
  <p:clrMapOvr>
    <a:masterClrMapping/>
  </p:clrMapOvr>
  <p:transition spd="slow" advTm="24743"/>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3"/>
          <p:cNvSpPr>
            <a:spLocks noChangeArrowheads="1"/>
          </p:cNvSpPr>
          <p:nvPr/>
        </p:nvSpPr>
        <p:spPr bwMode="auto">
          <a:xfrm>
            <a:off x="457200" y="2763838"/>
            <a:ext cx="4114800" cy="357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88000" tIns="180000" rIns="288000" bIns="108000">
            <a:spAutoFit/>
          </a:bodyPr>
          <a:lstStyle>
            <a:lvl1pPr>
              <a:lnSpc>
                <a:spcPct val="90000"/>
              </a:lnSpc>
              <a:spcBef>
                <a:spcPts val="1000"/>
              </a:spcBef>
              <a:buFont typeface="Arial" pitchFamily="34" charset="0"/>
              <a:buChar char="•"/>
              <a:defRPr>
                <a:solidFill>
                  <a:srgbClr val="1C1C1C"/>
                </a:solidFill>
                <a:latin typeface="Twinkl" charset="0"/>
                <a:ea typeface="Sassoon Infant Rg" pitchFamily="2" charset="0"/>
                <a:cs typeface="Sassoon Infant Rg" pitchFamily="2" charset="0"/>
              </a:defRPr>
            </a:lvl1pPr>
            <a:lvl2pPr marL="742950" indent="-285750">
              <a:lnSpc>
                <a:spcPct val="90000"/>
              </a:lnSpc>
              <a:spcBef>
                <a:spcPts val="500"/>
              </a:spcBef>
              <a:buFont typeface="Arial" pitchFamily="34" charset="0"/>
              <a:buChar char="•"/>
              <a:defRPr sz="1600">
                <a:solidFill>
                  <a:srgbClr val="1C1C1C"/>
                </a:solidFill>
                <a:latin typeface="Twinkl" charset="0"/>
                <a:ea typeface="Sassoon Infant Rg" pitchFamily="2" charset="0"/>
                <a:cs typeface="Sassoon Infant Rg" pitchFamily="2" charset="0"/>
              </a:defRPr>
            </a:lvl2pPr>
            <a:lvl3pPr marL="1143000" indent="-228600">
              <a:lnSpc>
                <a:spcPct val="90000"/>
              </a:lnSpc>
              <a:spcBef>
                <a:spcPts val="500"/>
              </a:spcBef>
              <a:buFont typeface="Arial" pitchFamily="34" charset="0"/>
              <a:buChar char="•"/>
              <a:defRPr sz="1400">
                <a:solidFill>
                  <a:srgbClr val="1C1C1C"/>
                </a:solidFill>
                <a:latin typeface="Twinkl" charset="0"/>
                <a:ea typeface="Sassoon Infant Rg" pitchFamily="2" charset="0"/>
                <a:cs typeface="Sassoon Infant Rg" pitchFamily="2" charset="0"/>
              </a:defRPr>
            </a:lvl3pPr>
            <a:lvl4pPr marL="1600200" indent="-228600">
              <a:lnSpc>
                <a:spcPct val="90000"/>
              </a:lnSpc>
              <a:spcBef>
                <a:spcPts val="500"/>
              </a:spcBef>
              <a:buFont typeface="Arial" pitchFamily="34" charset="0"/>
              <a:buChar char="•"/>
              <a:defRPr sz="1400">
                <a:solidFill>
                  <a:srgbClr val="1C1C1C"/>
                </a:solidFill>
                <a:latin typeface="Twinkl" charset="0"/>
                <a:ea typeface="Sassoon Infant Rg" pitchFamily="2" charset="0"/>
                <a:cs typeface="Sassoon Infant Rg" pitchFamily="2" charset="0"/>
              </a:defRPr>
            </a:lvl4pPr>
            <a:lvl5pPr marL="2057400" indent="-228600">
              <a:lnSpc>
                <a:spcPct val="90000"/>
              </a:lnSpc>
              <a:spcBef>
                <a:spcPts val="500"/>
              </a:spcBef>
              <a:buFont typeface="Arial" pitchFamily="34" charset="0"/>
              <a:buChar char="•"/>
              <a:defRPr sz="1400">
                <a:solidFill>
                  <a:srgbClr val="1C1C1C"/>
                </a:solidFill>
                <a:latin typeface="Twinkl" charset="0"/>
                <a:ea typeface="Sassoon Infant Rg" pitchFamily="2" charset="0"/>
                <a:cs typeface="Sassoon Infant Rg" pitchFamily="2" charset="0"/>
              </a:defRPr>
            </a:lvl5pPr>
            <a:lvl6pPr marL="2514600" indent="-228600" eaLnBrk="0" fontAlgn="base" hangingPunct="0">
              <a:lnSpc>
                <a:spcPct val="90000"/>
              </a:lnSpc>
              <a:spcBef>
                <a:spcPts val="500"/>
              </a:spcBef>
              <a:spcAft>
                <a:spcPct val="0"/>
              </a:spcAft>
              <a:buFont typeface="Arial" pitchFamily="34" charset="0"/>
              <a:buChar char="•"/>
              <a:defRPr sz="1400">
                <a:solidFill>
                  <a:srgbClr val="1C1C1C"/>
                </a:solidFill>
                <a:latin typeface="Twinkl" charset="0"/>
                <a:ea typeface="Sassoon Infant Rg" pitchFamily="2" charset="0"/>
                <a:cs typeface="Sassoon Infant Rg" pitchFamily="2" charset="0"/>
              </a:defRPr>
            </a:lvl6pPr>
            <a:lvl7pPr marL="2971800" indent="-228600" eaLnBrk="0" fontAlgn="base" hangingPunct="0">
              <a:lnSpc>
                <a:spcPct val="90000"/>
              </a:lnSpc>
              <a:spcBef>
                <a:spcPts val="500"/>
              </a:spcBef>
              <a:spcAft>
                <a:spcPct val="0"/>
              </a:spcAft>
              <a:buFont typeface="Arial" pitchFamily="34" charset="0"/>
              <a:buChar char="•"/>
              <a:defRPr sz="1400">
                <a:solidFill>
                  <a:srgbClr val="1C1C1C"/>
                </a:solidFill>
                <a:latin typeface="Twinkl" charset="0"/>
                <a:ea typeface="Sassoon Infant Rg" pitchFamily="2" charset="0"/>
                <a:cs typeface="Sassoon Infant Rg" pitchFamily="2" charset="0"/>
              </a:defRPr>
            </a:lvl7pPr>
            <a:lvl8pPr marL="3429000" indent="-228600" eaLnBrk="0" fontAlgn="base" hangingPunct="0">
              <a:lnSpc>
                <a:spcPct val="90000"/>
              </a:lnSpc>
              <a:spcBef>
                <a:spcPts val="500"/>
              </a:spcBef>
              <a:spcAft>
                <a:spcPct val="0"/>
              </a:spcAft>
              <a:buFont typeface="Arial" pitchFamily="34" charset="0"/>
              <a:buChar char="•"/>
              <a:defRPr sz="1400">
                <a:solidFill>
                  <a:srgbClr val="1C1C1C"/>
                </a:solidFill>
                <a:latin typeface="Twinkl" charset="0"/>
                <a:ea typeface="Sassoon Infant Rg" pitchFamily="2" charset="0"/>
                <a:cs typeface="Sassoon Infant Rg" pitchFamily="2" charset="0"/>
              </a:defRPr>
            </a:lvl8pPr>
            <a:lvl9pPr marL="3886200" indent="-228600" eaLnBrk="0" fontAlgn="base" hangingPunct="0">
              <a:lnSpc>
                <a:spcPct val="90000"/>
              </a:lnSpc>
              <a:spcBef>
                <a:spcPts val="500"/>
              </a:spcBef>
              <a:spcAft>
                <a:spcPct val="0"/>
              </a:spcAft>
              <a:buFont typeface="Arial" pitchFamily="34" charset="0"/>
              <a:buChar char="•"/>
              <a:defRPr sz="1400">
                <a:solidFill>
                  <a:srgbClr val="1C1C1C"/>
                </a:solidFill>
                <a:latin typeface="Twinkl" charset="0"/>
                <a:ea typeface="Sassoon Infant Rg" pitchFamily="2" charset="0"/>
                <a:cs typeface="Sassoon Infant Rg" pitchFamily="2" charset="0"/>
              </a:defRPr>
            </a:lvl9pPr>
          </a:lstStyle>
          <a:p>
            <a:pPr algn="just" eaLnBrk="1" hangingPunct="1">
              <a:lnSpc>
                <a:spcPct val="100000"/>
              </a:lnSpc>
              <a:spcBef>
                <a:spcPct val="0"/>
              </a:spcBef>
              <a:spcAft>
                <a:spcPts val="800"/>
              </a:spcAft>
              <a:buFontTx/>
              <a:buNone/>
            </a:pPr>
            <a:r>
              <a:rPr lang="en-GB" altLang="en-US">
                <a:solidFill>
                  <a:schemeClr val="tx1"/>
                </a:solidFill>
                <a:latin typeface="Arial" pitchFamily="34" charset="0"/>
                <a:cs typeface="Arial" pitchFamily="34" charset="0"/>
              </a:rPr>
              <a:t>Ben had lots of fun playing on his tablet until suddenly, an advert for a new game appeared.</a:t>
            </a:r>
          </a:p>
          <a:p>
            <a:pPr algn="just" eaLnBrk="1" hangingPunct="1">
              <a:lnSpc>
                <a:spcPct val="100000"/>
              </a:lnSpc>
              <a:spcBef>
                <a:spcPct val="0"/>
              </a:spcBef>
              <a:spcAft>
                <a:spcPts val="800"/>
              </a:spcAft>
              <a:buFontTx/>
              <a:buNone/>
            </a:pPr>
            <a:endParaRPr lang="en-GB" altLang="en-US">
              <a:solidFill>
                <a:schemeClr val="tx1"/>
              </a:solidFill>
              <a:latin typeface="Arial" pitchFamily="34" charset="0"/>
              <a:cs typeface="Arial" pitchFamily="34" charset="0"/>
            </a:endParaRPr>
          </a:p>
          <a:p>
            <a:pPr algn="just" eaLnBrk="1" hangingPunct="1">
              <a:lnSpc>
                <a:spcPct val="100000"/>
              </a:lnSpc>
              <a:spcBef>
                <a:spcPct val="0"/>
              </a:spcBef>
              <a:spcAft>
                <a:spcPts val="800"/>
              </a:spcAft>
              <a:buFontTx/>
              <a:buNone/>
            </a:pPr>
            <a:endParaRPr lang="en-GB" altLang="en-US">
              <a:solidFill>
                <a:schemeClr val="tx1"/>
              </a:solidFill>
              <a:latin typeface="Arial" pitchFamily="34" charset="0"/>
              <a:cs typeface="Arial" pitchFamily="34" charset="0"/>
            </a:endParaRPr>
          </a:p>
          <a:p>
            <a:pPr algn="just" eaLnBrk="1" hangingPunct="1">
              <a:lnSpc>
                <a:spcPct val="100000"/>
              </a:lnSpc>
              <a:spcBef>
                <a:spcPct val="0"/>
              </a:spcBef>
              <a:spcAft>
                <a:spcPts val="800"/>
              </a:spcAft>
              <a:buFontTx/>
              <a:buNone/>
            </a:pPr>
            <a:endParaRPr lang="en-GB" altLang="en-US">
              <a:solidFill>
                <a:schemeClr val="tx1"/>
              </a:solidFill>
              <a:latin typeface="Arial" pitchFamily="34" charset="0"/>
              <a:cs typeface="Arial" pitchFamily="34" charset="0"/>
            </a:endParaRPr>
          </a:p>
          <a:p>
            <a:pPr algn="just" eaLnBrk="1" hangingPunct="1">
              <a:lnSpc>
                <a:spcPct val="100000"/>
              </a:lnSpc>
              <a:spcBef>
                <a:spcPct val="0"/>
              </a:spcBef>
              <a:spcAft>
                <a:spcPts val="800"/>
              </a:spcAft>
              <a:buFontTx/>
              <a:buNone/>
            </a:pPr>
            <a:endParaRPr lang="en-GB" altLang="en-US">
              <a:solidFill>
                <a:schemeClr val="tx1"/>
              </a:solidFill>
              <a:latin typeface="Arial" pitchFamily="34" charset="0"/>
              <a:cs typeface="Arial" pitchFamily="34" charset="0"/>
            </a:endParaRPr>
          </a:p>
          <a:p>
            <a:pPr algn="just" eaLnBrk="1" hangingPunct="1">
              <a:lnSpc>
                <a:spcPct val="100000"/>
              </a:lnSpc>
              <a:spcBef>
                <a:spcPct val="0"/>
              </a:spcBef>
              <a:spcAft>
                <a:spcPts val="800"/>
              </a:spcAft>
              <a:buFontTx/>
              <a:buNone/>
            </a:pPr>
            <a:r>
              <a:rPr lang="en-GB" altLang="en-US">
                <a:solidFill>
                  <a:schemeClr val="tx1"/>
                </a:solidFill>
                <a:latin typeface="Arial" pitchFamily="34" charset="0"/>
                <a:cs typeface="Arial" pitchFamily="34" charset="0"/>
              </a:rPr>
              <a:t>There was an arrow that Ben could press to download the new game. </a:t>
            </a:r>
          </a:p>
        </p:txBody>
      </p:sp>
      <p:sp>
        <p:nvSpPr>
          <p:cNvPr id="3" name="Rectangle: Rounded Corners 2"/>
          <p:cNvSpPr/>
          <p:nvPr/>
        </p:nvSpPr>
        <p:spPr>
          <a:xfrm>
            <a:off x="722313" y="981075"/>
            <a:ext cx="3625850" cy="1817688"/>
          </a:xfrm>
          <a:prstGeom prst="roundRect">
            <a:avLst>
              <a:gd name="adj" fmla="val 700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3316" name="Picture 3"/>
          <p:cNvSpPr>
            <a:spLocks noChangeAspect="1" noChangeArrowheads="1"/>
          </p:cNvSpPr>
          <p:nvPr/>
        </p:nvSpPr>
        <p:spPr bwMode="auto">
          <a:xfrm>
            <a:off x="1435100" y="603250"/>
            <a:ext cx="2182813"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2" name="Rectangle: Rounded Corners 11"/>
          <p:cNvSpPr/>
          <p:nvPr/>
        </p:nvSpPr>
        <p:spPr>
          <a:xfrm>
            <a:off x="4752975" y="2987675"/>
            <a:ext cx="3711575" cy="3203575"/>
          </a:xfrm>
          <a:prstGeom prst="roundRect">
            <a:avLst>
              <a:gd name="adj" fmla="val 513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3318"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9300" y="2416175"/>
            <a:ext cx="1354138" cy="359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peech Bubble: Oval 10"/>
          <p:cNvSpPr/>
          <p:nvPr/>
        </p:nvSpPr>
        <p:spPr>
          <a:xfrm>
            <a:off x="4919663" y="2676525"/>
            <a:ext cx="2255837" cy="1819275"/>
          </a:xfrm>
          <a:prstGeom prst="wedgeEllipseCallout">
            <a:avLst>
              <a:gd name="adj1" fmla="val 61811"/>
              <a:gd name="adj2" fmla="val -21263"/>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ysClr val="windowText" lastClr="000000"/>
                </a:solidFill>
              </a:rPr>
              <a:t>Do you think I should press the arrow to download the new game?</a:t>
            </a:r>
          </a:p>
        </p:txBody>
      </p:sp>
      <p:pic>
        <p:nvPicPr>
          <p:cNvPr id="13320"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2588" y="3987800"/>
            <a:ext cx="183515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8" name="Rectangle 7"/>
          <p:cNvSpPr>
            <a:spLocks noChangeArrowheads="1"/>
          </p:cNvSpPr>
          <p:nvPr/>
        </p:nvSpPr>
        <p:spPr bwMode="auto">
          <a:xfrm>
            <a:off x="4572000" y="434975"/>
            <a:ext cx="4105275" cy="1952625"/>
          </a:xfrm>
          <a:prstGeom prst="rect">
            <a:avLst/>
          </a:prstGeom>
          <a:noFill/>
          <a:ln>
            <a:noFill/>
          </a:ln>
        </p:spPr>
        <p:txBody>
          <a:bodyPr lIns="288000" tIns="180000" rIns="288000" bIns="108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cs typeface="Sassoon Infant Rg" panose="0200050303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cs typeface="Sassoon Infant Rg" panose="0200050303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cs typeface="Sassoon Infant Rg" panose="0200050303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cs typeface="Sassoon Infant Rg" panose="0200050303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cs typeface="Sassoon Infant Rg" panose="0200050303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cs typeface="Sassoon Infant Rg" panose="0200050303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cs typeface="Sassoon Infant Rg" panose="0200050303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cs typeface="Sassoon Infant Rg" panose="0200050303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cs typeface="Sassoon Infant Rg" panose="02000503030000020003" pitchFamily="2" charset="0"/>
              </a:defRPr>
            </a:lvl9pPr>
          </a:lstStyle>
          <a:p>
            <a:pPr eaLnBrk="1" hangingPunct="1">
              <a:lnSpc>
                <a:spcPct val="100000"/>
              </a:lnSpc>
              <a:spcBef>
                <a:spcPct val="0"/>
              </a:spcBef>
              <a:spcAft>
                <a:spcPts val="800"/>
              </a:spcAft>
              <a:buFontTx/>
              <a:buNone/>
              <a:defRPr/>
            </a:pPr>
            <a:r>
              <a:rPr lang="en-GB" altLang="en-US" dirty="0">
                <a:solidFill>
                  <a:schemeClr val="tx1"/>
                </a:solidFill>
                <a:latin typeface="+mj-lt"/>
              </a:rPr>
              <a:t>Ben had never seen the game before but he thought it looked very exciting! He asked Buddy, “Do you think I should press the arrow to download the new game?”</a:t>
            </a:r>
          </a:p>
        </p:txBody>
      </p:sp>
      <p:pic>
        <p:nvPicPr>
          <p:cNvPr id="2" name="Audio 1">
            <a:hlinkClick r:id="" action="ppaction://media"/>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8500" y="60325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6250154"/>
      </p:ext>
    </p:extLst>
  </p:cSld>
  <p:clrMapOvr>
    <a:masterClrMapping/>
  </p:clrMapOvr>
  <p:transition spd="slow" advTm="24826"/>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3"/>
          <p:cNvSpPr>
            <a:spLocks noChangeArrowheads="1"/>
          </p:cNvSpPr>
          <p:nvPr/>
        </p:nvSpPr>
        <p:spPr bwMode="auto">
          <a:xfrm>
            <a:off x="457200" y="409575"/>
            <a:ext cx="8242300" cy="11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88000" tIns="180000" rIns="288000" bIns="108000">
            <a:spAutoFit/>
          </a:bodyPr>
          <a:lstStyle>
            <a:lvl1pPr>
              <a:lnSpc>
                <a:spcPct val="90000"/>
              </a:lnSpc>
              <a:spcBef>
                <a:spcPts val="1000"/>
              </a:spcBef>
              <a:buFont typeface="Arial" pitchFamily="34" charset="0"/>
              <a:buChar char="•"/>
              <a:defRPr>
                <a:solidFill>
                  <a:srgbClr val="1C1C1C"/>
                </a:solidFill>
                <a:latin typeface="Twinkl" charset="0"/>
                <a:ea typeface="Sassoon Infant Rg" pitchFamily="2" charset="0"/>
                <a:cs typeface="Sassoon Infant Rg" pitchFamily="2" charset="0"/>
              </a:defRPr>
            </a:lvl1pPr>
            <a:lvl2pPr marL="742950" indent="-285750">
              <a:lnSpc>
                <a:spcPct val="90000"/>
              </a:lnSpc>
              <a:spcBef>
                <a:spcPts val="500"/>
              </a:spcBef>
              <a:buFont typeface="Arial" pitchFamily="34" charset="0"/>
              <a:buChar char="•"/>
              <a:defRPr sz="1600">
                <a:solidFill>
                  <a:srgbClr val="1C1C1C"/>
                </a:solidFill>
                <a:latin typeface="Twinkl" charset="0"/>
                <a:ea typeface="Sassoon Infant Rg" pitchFamily="2" charset="0"/>
                <a:cs typeface="Sassoon Infant Rg" pitchFamily="2" charset="0"/>
              </a:defRPr>
            </a:lvl2pPr>
            <a:lvl3pPr marL="1143000" indent="-228600">
              <a:lnSpc>
                <a:spcPct val="90000"/>
              </a:lnSpc>
              <a:spcBef>
                <a:spcPts val="500"/>
              </a:spcBef>
              <a:buFont typeface="Arial" pitchFamily="34" charset="0"/>
              <a:buChar char="•"/>
              <a:defRPr sz="1400">
                <a:solidFill>
                  <a:srgbClr val="1C1C1C"/>
                </a:solidFill>
                <a:latin typeface="Twinkl" charset="0"/>
                <a:ea typeface="Sassoon Infant Rg" pitchFamily="2" charset="0"/>
                <a:cs typeface="Sassoon Infant Rg" pitchFamily="2" charset="0"/>
              </a:defRPr>
            </a:lvl3pPr>
            <a:lvl4pPr marL="1600200" indent="-228600">
              <a:lnSpc>
                <a:spcPct val="90000"/>
              </a:lnSpc>
              <a:spcBef>
                <a:spcPts val="500"/>
              </a:spcBef>
              <a:buFont typeface="Arial" pitchFamily="34" charset="0"/>
              <a:buChar char="•"/>
              <a:defRPr sz="1400">
                <a:solidFill>
                  <a:srgbClr val="1C1C1C"/>
                </a:solidFill>
                <a:latin typeface="Twinkl" charset="0"/>
                <a:ea typeface="Sassoon Infant Rg" pitchFamily="2" charset="0"/>
                <a:cs typeface="Sassoon Infant Rg" pitchFamily="2" charset="0"/>
              </a:defRPr>
            </a:lvl4pPr>
            <a:lvl5pPr marL="2057400" indent="-228600">
              <a:lnSpc>
                <a:spcPct val="90000"/>
              </a:lnSpc>
              <a:spcBef>
                <a:spcPts val="500"/>
              </a:spcBef>
              <a:buFont typeface="Arial" pitchFamily="34" charset="0"/>
              <a:buChar char="•"/>
              <a:defRPr sz="1400">
                <a:solidFill>
                  <a:srgbClr val="1C1C1C"/>
                </a:solidFill>
                <a:latin typeface="Twinkl" charset="0"/>
                <a:ea typeface="Sassoon Infant Rg" pitchFamily="2" charset="0"/>
                <a:cs typeface="Sassoon Infant Rg" pitchFamily="2" charset="0"/>
              </a:defRPr>
            </a:lvl5pPr>
            <a:lvl6pPr marL="2514600" indent="-228600" eaLnBrk="0" fontAlgn="base" hangingPunct="0">
              <a:lnSpc>
                <a:spcPct val="90000"/>
              </a:lnSpc>
              <a:spcBef>
                <a:spcPts val="500"/>
              </a:spcBef>
              <a:spcAft>
                <a:spcPct val="0"/>
              </a:spcAft>
              <a:buFont typeface="Arial" pitchFamily="34" charset="0"/>
              <a:buChar char="•"/>
              <a:defRPr sz="1400">
                <a:solidFill>
                  <a:srgbClr val="1C1C1C"/>
                </a:solidFill>
                <a:latin typeface="Twinkl" charset="0"/>
                <a:ea typeface="Sassoon Infant Rg" pitchFamily="2" charset="0"/>
                <a:cs typeface="Sassoon Infant Rg" pitchFamily="2" charset="0"/>
              </a:defRPr>
            </a:lvl6pPr>
            <a:lvl7pPr marL="2971800" indent="-228600" eaLnBrk="0" fontAlgn="base" hangingPunct="0">
              <a:lnSpc>
                <a:spcPct val="90000"/>
              </a:lnSpc>
              <a:spcBef>
                <a:spcPts val="500"/>
              </a:spcBef>
              <a:spcAft>
                <a:spcPct val="0"/>
              </a:spcAft>
              <a:buFont typeface="Arial" pitchFamily="34" charset="0"/>
              <a:buChar char="•"/>
              <a:defRPr sz="1400">
                <a:solidFill>
                  <a:srgbClr val="1C1C1C"/>
                </a:solidFill>
                <a:latin typeface="Twinkl" charset="0"/>
                <a:ea typeface="Sassoon Infant Rg" pitchFamily="2" charset="0"/>
                <a:cs typeface="Sassoon Infant Rg" pitchFamily="2" charset="0"/>
              </a:defRPr>
            </a:lvl7pPr>
            <a:lvl8pPr marL="3429000" indent="-228600" eaLnBrk="0" fontAlgn="base" hangingPunct="0">
              <a:lnSpc>
                <a:spcPct val="90000"/>
              </a:lnSpc>
              <a:spcBef>
                <a:spcPts val="500"/>
              </a:spcBef>
              <a:spcAft>
                <a:spcPct val="0"/>
              </a:spcAft>
              <a:buFont typeface="Arial" pitchFamily="34" charset="0"/>
              <a:buChar char="•"/>
              <a:defRPr sz="1400">
                <a:solidFill>
                  <a:srgbClr val="1C1C1C"/>
                </a:solidFill>
                <a:latin typeface="Twinkl" charset="0"/>
                <a:ea typeface="Sassoon Infant Rg" pitchFamily="2" charset="0"/>
                <a:cs typeface="Sassoon Infant Rg" pitchFamily="2" charset="0"/>
              </a:defRPr>
            </a:lvl8pPr>
            <a:lvl9pPr marL="3886200" indent="-228600" eaLnBrk="0" fontAlgn="base" hangingPunct="0">
              <a:lnSpc>
                <a:spcPct val="90000"/>
              </a:lnSpc>
              <a:spcBef>
                <a:spcPts val="500"/>
              </a:spcBef>
              <a:spcAft>
                <a:spcPct val="0"/>
              </a:spcAft>
              <a:buFont typeface="Arial" pitchFamily="34" charset="0"/>
              <a:buChar char="•"/>
              <a:defRPr sz="1400">
                <a:solidFill>
                  <a:srgbClr val="1C1C1C"/>
                </a:solidFill>
                <a:latin typeface="Twinkl" charset="0"/>
                <a:ea typeface="Sassoon Infant Rg" pitchFamily="2" charset="0"/>
                <a:cs typeface="Sassoon Infant Rg" pitchFamily="2" charset="0"/>
              </a:defRPr>
            </a:lvl9pPr>
          </a:lstStyle>
          <a:p>
            <a:pPr eaLnBrk="1" hangingPunct="1">
              <a:lnSpc>
                <a:spcPct val="100000"/>
              </a:lnSpc>
              <a:spcBef>
                <a:spcPct val="0"/>
              </a:spcBef>
              <a:buFontTx/>
              <a:buNone/>
            </a:pPr>
            <a:r>
              <a:rPr lang="en-GB" altLang="en-US">
                <a:solidFill>
                  <a:schemeClr val="tx1"/>
                </a:solidFill>
                <a:latin typeface="Arial" pitchFamily="34" charset="0"/>
                <a:cs typeface="Arial" pitchFamily="34" charset="0"/>
              </a:rPr>
              <a:t>Buddy helped Ben to decide what to do by singing his helpful ‘Use Your Tablet Safely’ song! </a:t>
            </a:r>
          </a:p>
          <a:p>
            <a:pPr algn="ctr" eaLnBrk="1" hangingPunct="1">
              <a:lnSpc>
                <a:spcPct val="100000"/>
              </a:lnSpc>
              <a:spcBef>
                <a:spcPct val="0"/>
              </a:spcBef>
              <a:buFontTx/>
              <a:buNone/>
            </a:pPr>
            <a:endParaRPr lang="en-GB" altLang="en-US">
              <a:solidFill>
                <a:schemeClr val="tx1"/>
              </a:solidFill>
              <a:ea typeface="Arial" pitchFamily="34" charset="0"/>
              <a:cs typeface="Arial" pitchFamily="34" charset="0"/>
            </a:endParaRPr>
          </a:p>
        </p:txBody>
      </p:sp>
      <p:pic>
        <p:nvPicPr>
          <p:cNvPr id="1433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188" y="2773363"/>
            <a:ext cx="2043112"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Freeform: Shape 12"/>
          <p:cNvSpPr/>
          <p:nvPr/>
        </p:nvSpPr>
        <p:spPr>
          <a:xfrm rot="13969639">
            <a:off x="2685256" y="319882"/>
            <a:ext cx="6307137" cy="6527800"/>
          </a:xfrm>
          <a:custGeom>
            <a:avLst/>
            <a:gdLst>
              <a:gd name="connsiteX0" fmla="*/ 6266381 w 6306823"/>
              <a:gd name="connsiteY0" fmla="*/ 2568105 h 6528116"/>
              <a:gd name="connsiteX1" fmla="*/ 3323272 w 6306823"/>
              <a:gd name="connsiteY1" fmla="*/ 6449349 h 6528116"/>
              <a:gd name="connsiteX2" fmla="*/ 3044477 w 6306823"/>
              <a:gd name="connsiteY2" fmla="*/ 6487674 h 6528116"/>
              <a:gd name="connsiteX3" fmla="*/ 78767 w 6306823"/>
              <a:gd name="connsiteY3" fmla="*/ 4238806 h 6528116"/>
              <a:gd name="connsiteX4" fmla="*/ 40442 w 6306823"/>
              <a:gd name="connsiteY4" fmla="*/ 3960010 h 6528116"/>
              <a:gd name="connsiteX5" fmla="*/ 2983550 w 6306823"/>
              <a:gd name="connsiteY5" fmla="*/ 78767 h 6528116"/>
              <a:gd name="connsiteX6" fmla="*/ 3262346 w 6306823"/>
              <a:gd name="connsiteY6" fmla="*/ 40441 h 6528116"/>
              <a:gd name="connsiteX7" fmla="*/ 5154583 w 6306823"/>
              <a:gd name="connsiteY7" fmla="*/ 1475306 h 6528116"/>
              <a:gd name="connsiteX8" fmla="*/ 5351505 w 6306823"/>
              <a:gd name="connsiteY8" fmla="*/ 948540 h 6528116"/>
              <a:gd name="connsiteX9" fmla="*/ 5704239 w 6306823"/>
              <a:gd name="connsiteY9" fmla="*/ 1892105 h 6528116"/>
              <a:gd name="connsiteX10" fmla="*/ 6228055 w 6306823"/>
              <a:gd name="connsiteY10" fmla="*/ 2289310 h 6528116"/>
              <a:gd name="connsiteX11" fmla="*/ 6266381 w 6306823"/>
              <a:gd name="connsiteY11" fmla="*/ 2568105 h 652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306823" h="6528116">
                <a:moveTo>
                  <a:pt x="6266381" y="2568105"/>
                </a:moveTo>
                <a:lnTo>
                  <a:pt x="3323272" y="6449349"/>
                </a:lnTo>
                <a:cubicBezTo>
                  <a:pt x="3256869" y="6536919"/>
                  <a:pt x="3132047" y="6554078"/>
                  <a:pt x="3044477" y="6487674"/>
                </a:cubicBezTo>
                <a:lnTo>
                  <a:pt x="78767" y="4238806"/>
                </a:lnTo>
                <a:cubicBezTo>
                  <a:pt x="-8803" y="4172402"/>
                  <a:pt x="-25962" y="4047581"/>
                  <a:pt x="40442" y="3960010"/>
                </a:cubicBezTo>
                <a:lnTo>
                  <a:pt x="2983550" y="78767"/>
                </a:lnTo>
                <a:cubicBezTo>
                  <a:pt x="3049954" y="-8803"/>
                  <a:pt x="3174775" y="-25962"/>
                  <a:pt x="3262346" y="40441"/>
                </a:cubicBezTo>
                <a:lnTo>
                  <a:pt x="5154583" y="1475306"/>
                </a:lnTo>
                <a:lnTo>
                  <a:pt x="5351505" y="948540"/>
                </a:lnTo>
                <a:lnTo>
                  <a:pt x="5704239" y="1892105"/>
                </a:lnTo>
                <a:lnTo>
                  <a:pt x="6228055" y="2289310"/>
                </a:lnTo>
                <a:cubicBezTo>
                  <a:pt x="6315626" y="2355713"/>
                  <a:pt x="6332785" y="2480535"/>
                  <a:pt x="6266381" y="2568105"/>
                </a:cubicBez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341" name="TextBox 8"/>
          <p:cNvSpPr txBox="1">
            <a:spLocks noChangeArrowheads="1"/>
          </p:cNvSpPr>
          <p:nvPr/>
        </p:nvSpPr>
        <p:spPr bwMode="auto">
          <a:xfrm>
            <a:off x="3195638" y="1643063"/>
            <a:ext cx="5268912" cy="382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a:solidFill>
                  <a:srgbClr val="1C1C1C"/>
                </a:solidFill>
                <a:latin typeface="Twinkl" charset="0"/>
                <a:ea typeface="Sassoon Infant Rg" pitchFamily="2" charset="0"/>
                <a:cs typeface="Sassoon Infant Rg" pitchFamily="2" charset="0"/>
              </a:defRPr>
            </a:lvl1pPr>
            <a:lvl2pPr marL="742950" indent="-285750">
              <a:lnSpc>
                <a:spcPct val="90000"/>
              </a:lnSpc>
              <a:spcBef>
                <a:spcPts val="500"/>
              </a:spcBef>
              <a:buFont typeface="Arial" pitchFamily="34" charset="0"/>
              <a:buChar char="•"/>
              <a:defRPr sz="1600">
                <a:solidFill>
                  <a:srgbClr val="1C1C1C"/>
                </a:solidFill>
                <a:latin typeface="Twinkl" charset="0"/>
                <a:ea typeface="Sassoon Infant Rg" pitchFamily="2" charset="0"/>
                <a:cs typeface="Sassoon Infant Rg" pitchFamily="2" charset="0"/>
              </a:defRPr>
            </a:lvl2pPr>
            <a:lvl3pPr marL="1143000" indent="-228600">
              <a:lnSpc>
                <a:spcPct val="90000"/>
              </a:lnSpc>
              <a:spcBef>
                <a:spcPts val="500"/>
              </a:spcBef>
              <a:buFont typeface="Arial" pitchFamily="34" charset="0"/>
              <a:buChar char="•"/>
              <a:defRPr sz="1400">
                <a:solidFill>
                  <a:srgbClr val="1C1C1C"/>
                </a:solidFill>
                <a:latin typeface="Twinkl" charset="0"/>
                <a:ea typeface="Sassoon Infant Rg" pitchFamily="2" charset="0"/>
                <a:cs typeface="Sassoon Infant Rg" pitchFamily="2" charset="0"/>
              </a:defRPr>
            </a:lvl3pPr>
            <a:lvl4pPr marL="1600200" indent="-228600">
              <a:lnSpc>
                <a:spcPct val="90000"/>
              </a:lnSpc>
              <a:spcBef>
                <a:spcPts val="500"/>
              </a:spcBef>
              <a:buFont typeface="Arial" pitchFamily="34" charset="0"/>
              <a:buChar char="•"/>
              <a:defRPr sz="1400">
                <a:solidFill>
                  <a:srgbClr val="1C1C1C"/>
                </a:solidFill>
                <a:latin typeface="Twinkl" charset="0"/>
                <a:ea typeface="Sassoon Infant Rg" pitchFamily="2" charset="0"/>
                <a:cs typeface="Sassoon Infant Rg" pitchFamily="2" charset="0"/>
              </a:defRPr>
            </a:lvl4pPr>
            <a:lvl5pPr marL="2057400" indent="-228600">
              <a:lnSpc>
                <a:spcPct val="90000"/>
              </a:lnSpc>
              <a:spcBef>
                <a:spcPts val="500"/>
              </a:spcBef>
              <a:buFont typeface="Arial" pitchFamily="34" charset="0"/>
              <a:buChar char="•"/>
              <a:defRPr sz="1400">
                <a:solidFill>
                  <a:srgbClr val="1C1C1C"/>
                </a:solidFill>
                <a:latin typeface="Twinkl" charset="0"/>
                <a:ea typeface="Sassoon Infant Rg" pitchFamily="2" charset="0"/>
                <a:cs typeface="Sassoon Infant Rg" pitchFamily="2" charset="0"/>
              </a:defRPr>
            </a:lvl5pPr>
            <a:lvl6pPr marL="2514600" indent="-228600" eaLnBrk="0" fontAlgn="base" hangingPunct="0">
              <a:lnSpc>
                <a:spcPct val="90000"/>
              </a:lnSpc>
              <a:spcBef>
                <a:spcPts val="500"/>
              </a:spcBef>
              <a:spcAft>
                <a:spcPct val="0"/>
              </a:spcAft>
              <a:buFont typeface="Arial" pitchFamily="34" charset="0"/>
              <a:buChar char="•"/>
              <a:defRPr sz="1400">
                <a:solidFill>
                  <a:srgbClr val="1C1C1C"/>
                </a:solidFill>
                <a:latin typeface="Twinkl" charset="0"/>
                <a:ea typeface="Sassoon Infant Rg" pitchFamily="2" charset="0"/>
                <a:cs typeface="Sassoon Infant Rg" pitchFamily="2" charset="0"/>
              </a:defRPr>
            </a:lvl6pPr>
            <a:lvl7pPr marL="2971800" indent="-228600" eaLnBrk="0" fontAlgn="base" hangingPunct="0">
              <a:lnSpc>
                <a:spcPct val="90000"/>
              </a:lnSpc>
              <a:spcBef>
                <a:spcPts val="500"/>
              </a:spcBef>
              <a:spcAft>
                <a:spcPct val="0"/>
              </a:spcAft>
              <a:buFont typeface="Arial" pitchFamily="34" charset="0"/>
              <a:buChar char="•"/>
              <a:defRPr sz="1400">
                <a:solidFill>
                  <a:srgbClr val="1C1C1C"/>
                </a:solidFill>
                <a:latin typeface="Twinkl" charset="0"/>
                <a:ea typeface="Sassoon Infant Rg" pitchFamily="2" charset="0"/>
                <a:cs typeface="Sassoon Infant Rg" pitchFamily="2" charset="0"/>
              </a:defRPr>
            </a:lvl7pPr>
            <a:lvl8pPr marL="3429000" indent="-228600" eaLnBrk="0" fontAlgn="base" hangingPunct="0">
              <a:lnSpc>
                <a:spcPct val="90000"/>
              </a:lnSpc>
              <a:spcBef>
                <a:spcPts val="500"/>
              </a:spcBef>
              <a:spcAft>
                <a:spcPct val="0"/>
              </a:spcAft>
              <a:buFont typeface="Arial" pitchFamily="34" charset="0"/>
              <a:buChar char="•"/>
              <a:defRPr sz="1400">
                <a:solidFill>
                  <a:srgbClr val="1C1C1C"/>
                </a:solidFill>
                <a:latin typeface="Twinkl" charset="0"/>
                <a:ea typeface="Sassoon Infant Rg" pitchFamily="2" charset="0"/>
                <a:cs typeface="Sassoon Infant Rg" pitchFamily="2" charset="0"/>
              </a:defRPr>
            </a:lvl8pPr>
            <a:lvl9pPr marL="3886200" indent="-228600" eaLnBrk="0" fontAlgn="base" hangingPunct="0">
              <a:lnSpc>
                <a:spcPct val="90000"/>
              </a:lnSpc>
              <a:spcBef>
                <a:spcPts val="500"/>
              </a:spcBef>
              <a:spcAft>
                <a:spcPct val="0"/>
              </a:spcAft>
              <a:buFont typeface="Arial" pitchFamily="34" charset="0"/>
              <a:buChar char="•"/>
              <a:defRPr sz="1400">
                <a:solidFill>
                  <a:srgbClr val="1C1C1C"/>
                </a:solidFill>
                <a:latin typeface="Twinkl" charset="0"/>
                <a:ea typeface="Sassoon Infant Rg" pitchFamily="2" charset="0"/>
                <a:cs typeface="Sassoon Infant Rg" pitchFamily="2" charset="0"/>
              </a:defRPr>
            </a:lvl9pPr>
          </a:lstStyle>
          <a:p>
            <a:pPr algn="ctr" eaLnBrk="1" hangingPunct="1">
              <a:lnSpc>
                <a:spcPct val="100000"/>
              </a:lnSpc>
              <a:spcBef>
                <a:spcPct val="0"/>
              </a:spcBef>
              <a:spcAft>
                <a:spcPts val="500"/>
              </a:spcAft>
              <a:buFontTx/>
              <a:buNone/>
            </a:pPr>
            <a:r>
              <a:rPr lang="en-GB" altLang="en-US" sz="2200">
                <a:solidFill>
                  <a:schemeClr val="tx1"/>
                </a:solidFill>
                <a:latin typeface="Arial" pitchFamily="34" charset="0"/>
                <a:cs typeface="Arial" pitchFamily="34" charset="0"/>
              </a:rPr>
              <a:t>Buddy’s ‘Use Your Tablet Safely’ Song</a:t>
            </a:r>
          </a:p>
          <a:p>
            <a:pPr algn="ctr" eaLnBrk="1" hangingPunct="1">
              <a:lnSpc>
                <a:spcPct val="100000"/>
              </a:lnSpc>
              <a:spcBef>
                <a:spcPct val="0"/>
              </a:spcBef>
              <a:spcAft>
                <a:spcPts val="1400"/>
              </a:spcAft>
              <a:buFontTx/>
              <a:buNone/>
            </a:pPr>
            <a:r>
              <a:rPr lang="en-GB" altLang="en-US" sz="1400">
                <a:solidFill>
                  <a:schemeClr val="tx1"/>
                </a:solidFill>
                <a:latin typeface="Arial" pitchFamily="34" charset="0"/>
                <a:cs typeface="Arial" pitchFamily="34" charset="0"/>
              </a:rPr>
              <a:t>(Sung to the tune of Frère Jacques)</a:t>
            </a:r>
            <a:endParaRPr lang="en-GB" altLang="en-US">
              <a:solidFill>
                <a:srgbClr val="000000"/>
              </a:solidFill>
              <a:latin typeface="Arial" pitchFamily="34" charset="0"/>
              <a:cs typeface="Arial" pitchFamily="34" charset="0"/>
            </a:endParaRPr>
          </a:p>
          <a:p>
            <a:pPr algn="ctr" eaLnBrk="1" hangingPunct="1">
              <a:lnSpc>
                <a:spcPct val="100000"/>
              </a:lnSpc>
              <a:spcBef>
                <a:spcPct val="0"/>
              </a:spcBef>
              <a:spcAft>
                <a:spcPts val="800"/>
              </a:spcAft>
              <a:buFontTx/>
              <a:buNone/>
            </a:pPr>
            <a:r>
              <a:rPr lang="en-GB" altLang="en-US">
                <a:solidFill>
                  <a:srgbClr val="000000"/>
                </a:solidFill>
                <a:latin typeface="Arial" pitchFamily="34" charset="0"/>
                <a:cs typeface="Arial" pitchFamily="34" charset="0"/>
              </a:rPr>
              <a:t>Ask your grown-up, </a:t>
            </a:r>
          </a:p>
          <a:p>
            <a:pPr algn="ctr" eaLnBrk="1" hangingPunct="1">
              <a:lnSpc>
                <a:spcPct val="100000"/>
              </a:lnSpc>
              <a:spcBef>
                <a:spcPct val="0"/>
              </a:spcBef>
              <a:spcAft>
                <a:spcPts val="800"/>
              </a:spcAft>
              <a:buFontTx/>
              <a:buNone/>
            </a:pPr>
            <a:r>
              <a:rPr lang="en-GB" altLang="en-US">
                <a:solidFill>
                  <a:srgbClr val="000000"/>
                </a:solidFill>
                <a:latin typeface="Arial" pitchFamily="34" charset="0"/>
                <a:cs typeface="Arial" pitchFamily="34" charset="0"/>
              </a:rPr>
              <a:t>Ask your grown-up, </a:t>
            </a:r>
          </a:p>
          <a:p>
            <a:pPr algn="ctr" eaLnBrk="1" hangingPunct="1">
              <a:lnSpc>
                <a:spcPct val="100000"/>
              </a:lnSpc>
              <a:spcBef>
                <a:spcPct val="0"/>
              </a:spcBef>
              <a:spcAft>
                <a:spcPts val="800"/>
              </a:spcAft>
              <a:buFontTx/>
              <a:buNone/>
            </a:pPr>
            <a:r>
              <a:rPr lang="en-GB" altLang="en-US">
                <a:solidFill>
                  <a:srgbClr val="000000"/>
                </a:solidFill>
                <a:latin typeface="Arial" pitchFamily="34" charset="0"/>
                <a:cs typeface="Arial" pitchFamily="34" charset="0"/>
              </a:rPr>
              <a:t>Ask for help! </a:t>
            </a:r>
          </a:p>
          <a:p>
            <a:pPr algn="ctr" eaLnBrk="1" hangingPunct="1">
              <a:lnSpc>
                <a:spcPct val="100000"/>
              </a:lnSpc>
              <a:spcBef>
                <a:spcPct val="0"/>
              </a:spcBef>
              <a:spcAft>
                <a:spcPts val="800"/>
              </a:spcAft>
              <a:buFontTx/>
              <a:buNone/>
            </a:pPr>
            <a:r>
              <a:rPr lang="en-GB" altLang="en-US">
                <a:solidFill>
                  <a:srgbClr val="000000"/>
                </a:solidFill>
                <a:latin typeface="Arial" pitchFamily="34" charset="0"/>
                <a:cs typeface="Arial" pitchFamily="34" charset="0"/>
              </a:rPr>
              <a:t>Ask for help!</a:t>
            </a:r>
          </a:p>
          <a:p>
            <a:pPr algn="ctr" eaLnBrk="1" hangingPunct="1">
              <a:lnSpc>
                <a:spcPct val="100000"/>
              </a:lnSpc>
              <a:spcBef>
                <a:spcPct val="0"/>
              </a:spcBef>
              <a:spcAft>
                <a:spcPts val="800"/>
              </a:spcAft>
              <a:buFontTx/>
              <a:buNone/>
            </a:pPr>
            <a:r>
              <a:rPr lang="en-GB" altLang="en-US">
                <a:solidFill>
                  <a:srgbClr val="000000"/>
                </a:solidFill>
                <a:latin typeface="Arial" pitchFamily="34" charset="0"/>
                <a:cs typeface="Arial" pitchFamily="34" charset="0"/>
              </a:rPr>
              <a:t>Use your tablet safely, </a:t>
            </a:r>
          </a:p>
          <a:p>
            <a:pPr algn="ctr" eaLnBrk="1" hangingPunct="1">
              <a:lnSpc>
                <a:spcPct val="100000"/>
              </a:lnSpc>
              <a:spcBef>
                <a:spcPct val="0"/>
              </a:spcBef>
              <a:spcAft>
                <a:spcPts val="800"/>
              </a:spcAft>
              <a:buFontTx/>
              <a:buNone/>
            </a:pPr>
            <a:r>
              <a:rPr lang="en-GB" altLang="en-US">
                <a:solidFill>
                  <a:srgbClr val="000000"/>
                </a:solidFill>
                <a:latin typeface="Arial" pitchFamily="34" charset="0"/>
                <a:cs typeface="Arial" pitchFamily="34" charset="0"/>
              </a:rPr>
              <a:t>Use your tablet safely, </a:t>
            </a:r>
          </a:p>
          <a:p>
            <a:pPr algn="ctr" eaLnBrk="1" hangingPunct="1">
              <a:lnSpc>
                <a:spcPct val="100000"/>
              </a:lnSpc>
              <a:spcBef>
                <a:spcPct val="0"/>
              </a:spcBef>
              <a:spcAft>
                <a:spcPts val="800"/>
              </a:spcAft>
              <a:buFontTx/>
              <a:buNone/>
            </a:pPr>
            <a:r>
              <a:rPr lang="en-GB" altLang="en-US">
                <a:solidFill>
                  <a:srgbClr val="000000"/>
                </a:solidFill>
                <a:latin typeface="Arial" pitchFamily="34" charset="0"/>
                <a:cs typeface="Arial" pitchFamily="34" charset="0"/>
              </a:rPr>
              <a:t>Woof, woof, woof! </a:t>
            </a:r>
          </a:p>
          <a:p>
            <a:pPr algn="ctr" eaLnBrk="1" hangingPunct="1">
              <a:lnSpc>
                <a:spcPct val="100000"/>
              </a:lnSpc>
              <a:spcBef>
                <a:spcPct val="0"/>
              </a:spcBef>
              <a:spcAft>
                <a:spcPts val="800"/>
              </a:spcAft>
              <a:buFontTx/>
              <a:buNone/>
            </a:pPr>
            <a:r>
              <a:rPr lang="en-GB" altLang="en-US">
                <a:solidFill>
                  <a:srgbClr val="000000"/>
                </a:solidFill>
                <a:latin typeface="Arial" pitchFamily="34" charset="0"/>
                <a:cs typeface="Arial" pitchFamily="34" charset="0"/>
              </a:rPr>
              <a:t>Woof, woof, woof!</a:t>
            </a:r>
          </a:p>
        </p:txBody>
      </p:sp>
      <p:pic>
        <p:nvPicPr>
          <p:cNvPr id="14342" name="Picture 16"/>
          <p:cNvPicPr>
            <a:picLocks noChangeAspect="1" noChangeArrowheads="1"/>
          </p:cNvPicPr>
          <p:nvPr/>
        </p:nvPicPr>
        <p:blipFill>
          <a:blip r:embed="rId3">
            <a:extLst>
              <a:ext uri="{28A0092B-C50C-407E-A947-70E740481C1C}">
                <a14:useLocalDpi xmlns:a14="http://schemas.microsoft.com/office/drawing/2010/main" val="0"/>
              </a:ext>
            </a:extLst>
          </a:blip>
          <a:srcRect r="66296"/>
          <a:stretch>
            <a:fillRect/>
          </a:stretch>
        </p:blipFill>
        <p:spPr bwMode="auto">
          <a:xfrm rot="1344173">
            <a:off x="7559675" y="4752975"/>
            <a:ext cx="787400"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17"/>
          <p:cNvPicPr>
            <a:picLocks noChangeAspect="1" noChangeArrowheads="1"/>
          </p:cNvPicPr>
          <p:nvPr/>
        </p:nvPicPr>
        <p:blipFill>
          <a:blip r:embed="rId4">
            <a:extLst>
              <a:ext uri="{28A0092B-C50C-407E-A947-70E740481C1C}">
                <a14:useLocalDpi xmlns:a14="http://schemas.microsoft.com/office/drawing/2010/main" val="0"/>
              </a:ext>
            </a:extLst>
          </a:blip>
          <a:srcRect l="32585" r="43925"/>
          <a:stretch>
            <a:fillRect/>
          </a:stretch>
        </p:blipFill>
        <p:spPr bwMode="auto">
          <a:xfrm rot="1202074">
            <a:off x="6916738" y="5019675"/>
            <a:ext cx="547687"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44" name="Group 20"/>
          <p:cNvGrpSpPr>
            <a:grpSpLocks/>
          </p:cNvGrpSpPr>
          <p:nvPr/>
        </p:nvGrpSpPr>
        <p:grpSpPr bwMode="auto">
          <a:xfrm rot="873977">
            <a:off x="1708150" y="1165225"/>
            <a:ext cx="1341438" cy="1463675"/>
            <a:chOff x="1378740" y="1266907"/>
            <a:chExt cx="1341495" cy="1463365"/>
          </a:xfrm>
        </p:grpSpPr>
        <p:pic>
          <p:nvPicPr>
            <p:cNvPr id="14346" name="Picture 18"/>
            <p:cNvPicPr>
              <a:picLocks noChangeAspect="1" noChangeArrowheads="1"/>
            </p:cNvPicPr>
            <p:nvPr/>
          </p:nvPicPr>
          <p:blipFill>
            <a:blip r:embed="rId5" cstate="print">
              <a:extLst>
                <a:ext uri="{28A0092B-C50C-407E-A947-70E740481C1C}">
                  <a14:useLocalDpi xmlns:a14="http://schemas.microsoft.com/office/drawing/2010/main" val="0"/>
                </a:ext>
              </a:extLst>
            </a:blip>
            <a:srcRect l="32585" r="43925"/>
            <a:stretch>
              <a:fillRect/>
            </a:stretch>
          </p:blipFill>
          <p:spPr bwMode="auto">
            <a:xfrm rot="-1481588">
              <a:off x="2231655" y="1278492"/>
              <a:ext cx="488580" cy="1451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7" name="Picture 19"/>
            <p:cNvPicPr>
              <a:picLocks noChangeAspect="1" noChangeArrowheads="1"/>
            </p:cNvPicPr>
            <p:nvPr/>
          </p:nvPicPr>
          <p:blipFill>
            <a:blip r:embed="rId6">
              <a:extLst>
                <a:ext uri="{28A0092B-C50C-407E-A947-70E740481C1C}">
                  <a14:useLocalDpi xmlns:a14="http://schemas.microsoft.com/office/drawing/2010/main" val="0"/>
                </a:ext>
              </a:extLst>
            </a:blip>
            <a:srcRect r="66296"/>
            <a:stretch>
              <a:fillRect/>
            </a:stretch>
          </p:blipFill>
          <p:spPr bwMode="auto">
            <a:xfrm rot="-1411726">
              <a:off x="1378740" y="1266907"/>
              <a:ext cx="689287" cy="142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 name="Audio 2">
            <a:hlinkClick r:id="" action="ppaction://media"/>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18500" y="60325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9983175"/>
      </p:ext>
    </p:extLst>
  </p:cSld>
  <p:clrMapOvr>
    <a:masterClrMapping/>
  </p:clrMapOvr>
  <p:transition spd="slow" advTm="32093"/>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3"/>
          <p:cNvSpPr>
            <a:spLocks noChangeArrowheads="1"/>
          </p:cNvSpPr>
          <p:nvPr/>
        </p:nvSpPr>
        <p:spPr bwMode="auto">
          <a:xfrm>
            <a:off x="457200" y="420688"/>
            <a:ext cx="8220075" cy="6405562"/>
          </a:xfrm>
          <a:prstGeom prst="rect">
            <a:avLst/>
          </a:prstGeom>
          <a:noFill/>
          <a:ln>
            <a:noFill/>
          </a:ln>
        </p:spPr>
        <p:txBody>
          <a:bodyPr lIns="288000" tIns="180000" rIns="288000" bIns="108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cs typeface="Sassoon Infant Rg" panose="0200050303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cs typeface="Sassoon Infant Rg" panose="0200050303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cs typeface="Sassoon Infant Rg" panose="0200050303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cs typeface="Sassoon Infant Rg" panose="0200050303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cs typeface="Sassoon Infant Rg" panose="0200050303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cs typeface="Sassoon Infant Rg" panose="0200050303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cs typeface="Sassoon Infant Rg" panose="0200050303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cs typeface="Sassoon Infant Rg" panose="0200050303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cs typeface="Sassoon Infant Rg" panose="02000503030000020003" pitchFamily="2" charset="0"/>
              </a:defRPr>
            </a:lvl9pPr>
          </a:lstStyle>
          <a:p>
            <a:pPr algn="just" eaLnBrk="1" hangingPunct="1">
              <a:lnSpc>
                <a:spcPct val="100000"/>
              </a:lnSpc>
              <a:spcBef>
                <a:spcPct val="0"/>
              </a:spcBef>
              <a:spcAft>
                <a:spcPts val="800"/>
              </a:spcAft>
              <a:buFontTx/>
              <a:buNone/>
              <a:defRPr/>
            </a:pPr>
            <a:r>
              <a:rPr lang="en-GB" altLang="en-US" dirty="0">
                <a:solidFill>
                  <a:schemeClr val="tx1"/>
                </a:solidFill>
                <a:latin typeface="+mj-lt"/>
              </a:rPr>
              <a:t>Ben listened to Buddy’s song and did the right thing, he shouted out, “Mummy, Mummy, I need your help!”</a:t>
            </a:r>
          </a:p>
          <a:p>
            <a:pPr algn="just" eaLnBrk="1" hangingPunct="1">
              <a:lnSpc>
                <a:spcPct val="100000"/>
              </a:lnSpc>
              <a:spcBef>
                <a:spcPct val="0"/>
              </a:spcBef>
              <a:spcAft>
                <a:spcPts val="800"/>
              </a:spcAft>
              <a:buFontTx/>
              <a:buNone/>
              <a:defRPr/>
            </a:pPr>
            <a:endParaRPr lang="en-GB" altLang="en-US" dirty="0">
              <a:solidFill>
                <a:schemeClr val="tx1"/>
              </a:solidFill>
              <a:latin typeface="+mj-lt"/>
            </a:endParaRPr>
          </a:p>
          <a:p>
            <a:pPr algn="just" eaLnBrk="1" hangingPunct="1">
              <a:lnSpc>
                <a:spcPct val="100000"/>
              </a:lnSpc>
              <a:spcBef>
                <a:spcPct val="0"/>
              </a:spcBef>
              <a:spcAft>
                <a:spcPts val="800"/>
              </a:spcAft>
              <a:buFontTx/>
              <a:buNone/>
              <a:defRPr/>
            </a:pPr>
            <a:endParaRPr lang="en-GB" altLang="en-US" dirty="0">
              <a:solidFill>
                <a:schemeClr val="tx1"/>
              </a:solidFill>
              <a:latin typeface="+mj-lt"/>
            </a:endParaRPr>
          </a:p>
          <a:p>
            <a:pPr algn="just" eaLnBrk="1" hangingPunct="1">
              <a:lnSpc>
                <a:spcPct val="100000"/>
              </a:lnSpc>
              <a:spcBef>
                <a:spcPct val="0"/>
              </a:spcBef>
              <a:spcAft>
                <a:spcPts val="800"/>
              </a:spcAft>
              <a:buFontTx/>
              <a:buNone/>
              <a:defRPr/>
            </a:pPr>
            <a:endParaRPr lang="en-GB" altLang="en-US" dirty="0">
              <a:solidFill>
                <a:schemeClr val="tx1"/>
              </a:solidFill>
              <a:latin typeface="+mj-lt"/>
            </a:endParaRPr>
          </a:p>
          <a:p>
            <a:pPr algn="just" eaLnBrk="1" hangingPunct="1">
              <a:lnSpc>
                <a:spcPct val="100000"/>
              </a:lnSpc>
              <a:spcBef>
                <a:spcPct val="0"/>
              </a:spcBef>
              <a:spcAft>
                <a:spcPts val="800"/>
              </a:spcAft>
              <a:buFontTx/>
              <a:buNone/>
              <a:defRPr/>
            </a:pPr>
            <a:endParaRPr lang="en-GB" altLang="en-US" dirty="0">
              <a:solidFill>
                <a:schemeClr val="tx1"/>
              </a:solidFill>
              <a:latin typeface="+mj-lt"/>
            </a:endParaRPr>
          </a:p>
          <a:p>
            <a:pPr algn="just" eaLnBrk="1" hangingPunct="1">
              <a:lnSpc>
                <a:spcPct val="100000"/>
              </a:lnSpc>
              <a:spcBef>
                <a:spcPct val="0"/>
              </a:spcBef>
              <a:spcAft>
                <a:spcPts val="800"/>
              </a:spcAft>
              <a:buFontTx/>
              <a:buNone/>
              <a:defRPr/>
            </a:pPr>
            <a:endParaRPr lang="en-GB" altLang="en-US" dirty="0">
              <a:solidFill>
                <a:schemeClr val="tx1"/>
              </a:solidFill>
              <a:latin typeface="+mj-lt"/>
            </a:endParaRPr>
          </a:p>
          <a:p>
            <a:pPr algn="just" eaLnBrk="1" hangingPunct="1">
              <a:lnSpc>
                <a:spcPct val="100000"/>
              </a:lnSpc>
              <a:spcBef>
                <a:spcPct val="0"/>
              </a:spcBef>
              <a:spcAft>
                <a:spcPts val="800"/>
              </a:spcAft>
              <a:buFontTx/>
              <a:buNone/>
              <a:defRPr/>
            </a:pPr>
            <a:endParaRPr lang="en-GB" altLang="en-US" dirty="0">
              <a:solidFill>
                <a:schemeClr val="tx1"/>
              </a:solidFill>
              <a:latin typeface="+mj-lt"/>
            </a:endParaRPr>
          </a:p>
          <a:p>
            <a:pPr algn="just" eaLnBrk="1" hangingPunct="1">
              <a:lnSpc>
                <a:spcPct val="100000"/>
              </a:lnSpc>
              <a:spcBef>
                <a:spcPct val="0"/>
              </a:spcBef>
              <a:spcAft>
                <a:spcPts val="800"/>
              </a:spcAft>
              <a:buFontTx/>
              <a:buNone/>
              <a:defRPr/>
            </a:pPr>
            <a:endParaRPr lang="en-GB" altLang="en-US" dirty="0">
              <a:solidFill>
                <a:schemeClr val="tx1"/>
              </a:solidFill>
              <a:latin typeface="+mj-lt"/>
            </a:endParaRPr>
          </a:p>
          <a:p>
            <a:pPr algn="just" eaLnBrk="1" hangingPunct="1">
              <a:lnSpc>
                <a:spcPct val="100000"/>
              </a:lnSpc>
              <a:spcBef>
                <a:spcPct val="0"/>
              </a:spcBef>
              <a:spcAft>
                <a:spcPts val="800"/>
              </a:spcAft>
              <a:buFontTx/>
              <a:buNone/>
              <a:defRPr/>
            </a:pPr>
            <a:r>
              <a:rPr lang="en-GB" altLang="en-US" dirty="0">
                <a:solidFill>
                  <a:schemeClr val="tx1"/>
                </a:solidFill>
                <a:latin typeface="+mj-lt"/>
              </a:rPr>
              <a:t/>
            </a:r>
            <a:br>
              <a:rPr lang="en-GB" altLang="en-US" dirty="0">
                <a:solidFill>
                  <a:schemeClr val="tx1"/>
                </a:solidFill>
                <a:latin typeface="+mj-lt"/>
              </a:rPr>
            </a:br>
            <a:endParaRPr lang="en-GB" altLang="en-US" dirty="0">
              <a:solidFill>
                <a:schemeClr val="tx1"/>
              </a:solidFill>
              <a:latin typeface="+mj-lt"/>
            </a:endParaRPr>
          </a:p>
          <a:p>
            <a:pPr algn="just" eaLnBrk="1" hangingPunct="1">
              <a:lnSpc>
                <a:spcPct val="100000"/>
              </a:lnSpc>
              <a:spcBef>
                <a:spcPct val="0"/>
              </a:spcBef>
              <a:spcAft>
                <a:spcPts val="800"/>
              </a:spcAft>
              <a:buFontTx/>
              <a:buNone/>
              <a:defRPr/>
            </a:pPr>
            <a:endParaRPr lang="en-GB" altLang="en-US" dirty="0">
              <a:solidFill>
                <a:schemeClr val="tx1"/>
              </a:solidFill>
              <a:latin typeface="+mj-lt"/>
            </a:endParaRPr>
          </a:p>
          <a:p>
            <a:pPr algn="just" eaLnBrk="1" hangingPunct="1">
              <a:lnSpc>
                <a:spcPct val="100000"/>
              </a:lnSpc>
              <a:spcBef>
                <a:spcPct val="0"/>
              </a:spcBef>
              <a:spcAft>
                <a:spcPts val="800"/>
              </a:spcAft>
              <a:buFontTx/>
              <a:buNone/>
              <a:defRPr/>
            </a:pPr>
            <a:r>
              <a:rPr lang="en-GB" altLang="en-US" dirty="0">
                <a:solidFill>
                  <a:schemeClr val="tx1"/>
                </a:solidFill>
                <a:latin typeface="+mj-lt"/>
              </a:rPr>
              <a:t>Ben’s Mummy came quickly and looked at Ben’s tablet. She told Ben that the advert was for a game for older children and that it would be too tricky for Ben. </a:t>
            </a:r>
          </a:p>
          <a:p>
            <a:pPr algn="just" eaLnBrk="1" hangingPunct="1">
              <a:lnSpc>
                <a:spcPct val="100000"/>
              </a:lnSpc>
              <a:spcBef>
                <a:spcPct val="0"/>
              </a:spcBef>
              <a:spcAft>
                <a:spcPts val="800"/>
              </a:spcAft>
              <a:buFontTx/>
              <a:buNone/>
              <a:defRPr/>
            </a:pPr>
            <a:r>
              <a:rPr lang="en-GB" altLang="en-US" dirty="0">
                <a:solidFill>
                  <a:schemeClr val="tx1"/>
                </a:solidFill>
                <a:latin typeface="+mj-lt"/>
              </a:rPr>
              <a:t>She said well done to Ben for calling for help when he wasn’t sure what </a:t>
            </a:r>
            <a:br>
              <a:rPr lang="en-GB" altLang="en-US" dirty="0">
                <a:solidFill>
                  <a:schemeClr val="tx1"/>
                </a:solidFill>
                <a:latin typeface="+mj-lt"/>
              </a:rPr>
            </a:br>
            <a:r>
              <a:rPr lang="en-GB" altLang="en-US" dirty="0">
                <a:solidFill>
                  <a:schemeClr val="tx1"/>
                </a:solidFill>
                <a:latin typeface="+mj-lt"/>
              </a:rPr>
              <a:t>to do. She downloaded a new game for him, which he had lots of fun playing on. </a:t>
            </a:r>
          </a:p>
        </p:txBody>
      </p:sp>
      <p:sp>
        <p:nvSpPr>
          <p:cNvPr id="10" name="Rectangle: Rounded Corners 9"/>
          <p:cNvSpPr/>
          <p:nvPr/>
        </p:nvSpPr>
        <p:spPr>
          <a:xfrm>
            <a:off x="695325" y="2308225"/>
            <a:ext cx="3713163" cy="2143125"/>
          </a:xfrm>
          <a:prstGeom prst="roundRect">
            <a:avLst>
              <a:gd name="adj" fmla="val 513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5364"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988" y="1824038"/>
            <a:ext cx="904875" cy="256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peech Bubble: Oval 10"/>
          <p:cNvSpPr/>
          <p:nvPr/>
        </p:nvSpPr>
        <p:spPr>
          <a:xfrm>
            <a:off x="1706563" y="1358900"/>
            <a:ext cx="2701925" cy="1265238"/>
          </a:xfrm>
          <a:prstGeom prst="wedgeEllipseCallout">
            <a:avLst>
              <a:gd name="adj1" fmla="val -55281"/>
              <a:gd name="adj2" fmla="val 28115"/>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ysClr val="windowText" lastClr="000000"/>
                </a:solidFill>
              </a:rPr>
              <a:t>Mummy, Mummy, I need your help!</a:t>
            </a:r>
          </a:p>
        </p:txBody>
      </p:sp>
      <p:sp>
        <p:nvSpPr>
          <p:cNvPr id="12" name="Rectangle: Rounded Corners 11"/>
          <p:cNvSpPr/>
          <p:nvPr/>
        </p:nvSpPr>
        <p:spPr>
          <a:xfrm>
            <a:off x="4740275" y="2308225"/>
            <a:ext cx="3713163" cy="2143125"/>
          </a:xfrm>
          <a:prstGeom prst="roundRect">
            <a:avLst>
              <a:gd name="adj" fmla="val 513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536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3713" y="2752725"/>
            <a:ext cx="879475"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42088" y="1290638"/>
            <a:ext cx="2084387" cy="346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peech Bubble: Oval 14"/>
          <p:cNvSpPr/>
          <p:nvPr/>
        </p:nvSpPr>
        <p:spPr>
          <a:xfrm>
            <a:off x="4546600" y="1824038"/>
            <a:ext cx="2736850" cy="1406525"/>
          </a:xfrm>
          <a:prstGeom prst="wedgeEllipseCallout">
            <a:avLst>
              <a:gd name="adj1" fmla="val 38088"/>
              <a:gd name="adj2" fmla="val -59575"/>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ysClr val="windowText" lastClr="000000"/>
                </a:solidFill>
              </a:rPr>
              <a:t>Good boy Ben, you did the right thing asking for help!</a:t>
            </a:r>
          </a:p>
        </p:txBody>
      </p:sp>
      <p:pic>
        <p:nvPicPr>
          <p:cNvPr id="1537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33713" y="3355975"/>
            <a:ext cx="1474787"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458122">
            <a:off x="2909888" y="3810000"/>
            <a:ext cx="757237"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Audio 1">
            <a:hlinkClick r:id="" action="ppaction://media"/>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18500" y="60325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5823906"/>
      </p:ext>
    </p:extLst>
  </p:cSld>
  <p:clrMapOvr>
    <a:masterClrMapping/>
  </p:clrMapOvr>
  <p:transition spd="slow" advTm="2290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224</TotalTime>
  <Words>1052</Words>
  <Application>Microsoft Office PowerPoint</Application>
  <PresentationFormat>On-screen Show (4:3)</PresentationFormat>
  <Paragraphs>101</Paragraphs>
  <Slides>16</Slides>
  <Notes>3</Notes>
  <HiddenSlides>0</HiddenSlides>
  <MMClips>3</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Learning Intention:  To learn how to stay safe online</vt:lpstr>
      <vt:lpstr>How do we get online?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Buddy’s Top Tips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Intention:  To learn how to stay safe online</dc:title>
  <dc:creator>Kiddy, Rubie</dc:creator>
  <cp:lastModifiedBy>Kiddy, Rubie</cp:lastModifiedBy>
  <cp:revision>8</cp:revision>
  <dcterms:created xsi:type="dcterms:W3CDTF">2021-02-23T09:55:06Z</dcterms:created>
  <dcterms:modified xsi:type="dcterms:W3CDTF">2021-02-23T14:55:23Z</dcterms:modified>
</cp:coreProperties>
</file>