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a 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/>
              <a:t>a</a:t>
            </a:r>
            <a:r>
              <a:rPr lang="en-GB" sz="3600" dirty="0" smtClean="0"/>
              <a:t> – Make a curve, go up to the top, come back down and flick</a:t>
            </a:r>
            <a:endParaRPr lang="en-GB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61" y="1093613"/>
            <a:ext cx="2016224" cy="2544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47039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9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ant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sad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dad</a:t>
            </a: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70029"/>
            <a:ext cx="2016224" cy="207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1804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13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47</Words>
  <Application>Microsoft Office PowerPoint</Application>
  <PresentationFormat>On-screen Show (4:3)</PresentationFormat>
  <Paragraphs>13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3</cp:revision>
  <dcterms:created xsi:type="dcterms:W3CDTF">2021-02-02T15:17:42Z</dcterms:created>
  <dcterms:modified xsi:type="dcterms:W3CDTF">2021-02-02T15:30:04Z</dcterms:modified>
</cp:coreProperties>
</file>