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71" r:id="rId3"/>
    <p:sldId id="273" r:id="rId4"/>
    <p:sldId id="268" r:id="rId5"/>
    <p:sldId id="264" r:id="rId6"/>
    <p:sldId id="265" r:id="rId7"/>
    <p:sldId id="266" r:id="rId8"/>
    <p:sldId id="267" r:id="rId9"/>
    <p:sldId id="257" r:id="rId10"/>
    <p:sldId id="260" r:id="rId11"/>
    <p:sldId id="262" r:id="rId12"/>
    <p:sldId id="263" r:id="rId13"/>
    <p:sldId id="261" r:id="rId14"/>
    <p:sldId id="269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2041"/>
  </p:normalViewPr>
  <p:slideViewPr>
    <p:cSldViewPr snapToGrid="0" snapToObjects="1">
      <p:cViewPr varScale="1">
        <p:scale>
          <a:sx n="37" d="100"/>
          <a:sy n="37" d="100"/>
        </p:scale>
        <p:origin x="11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3C62B3-60F0-BB47-8017-AD5FEA4E51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9C76D-5635-5E47-8477-D1E62DD6CDB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BA81-2059-EA4E-889F-1ED2D04FCB05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8682F8B-FD26-D048-9ED8-54ED685717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72C0CD-CF41-484D-8889-E864AFC21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735D5-DDDE-EB4A-AF31-D4368F2630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FDFA0-D8CA-824F-A79A-53CC856C7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376B2-E98C-5542-97A2-08E1CC5C24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Serena and her Nana. She has a wardrobe with clothes for each season, but something terrible has happened! The labels are mixed up and now she doesn’t have the right clothes to wear. Can you help her?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376B2-E98C-5542-97A2-08E1CC5C24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2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50ACE-E237-2D4A-847A-CE49B0391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CD462-4F9B-6247-90BA-656721270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0B7FB-D734-E94F-82EB-54C92ED8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CB994-B4DC-FE4F-ABC0-E6378DEA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32E9B-B082-D94F-A406-ED2BC563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4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F6F8-1483-6046-A8BF-0BBE119BF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05F91-529B-4045-95A6-67BAE0BD8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98CAE-6671-D041-98DE-5B462E57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3BB38-17EE-4E4F-9D77-8B4CE570B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F2A03-2C3E-EB4D-ACAE-76D1B450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45E9FD-BDFA-BA49-8958-8D33B5197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126CD-0A78-9B4B-9667-903BA6C9F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0718-606F-354D-990E-020ACBCC8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7C13-CF27-E94C-91DB-74A4C8C6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9E683-8AA3-854A-A4C4-1656FEB2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0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B8EEF-E900-424C-851A-A743C2973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388A5-1425-024B-9FED-3A63A4710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DBF-D3AC-7248-92DA-A38D30BD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E7AA4-E90A-A843-A575-6E8A07E5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8B337-5EE0-D84C-9ADF-C1426905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3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2E43-D166-0A44-9885-E4F07B28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626C5-A195-0D4E-B232-8FA9F0561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5E81E-6296-6146-B7D1-50401233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CA22F-B590-F949-8DBF-25426096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3AD1A-2EDC-A446-811A-B620147D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DAB5-D44B-D640-9C60-AE2EC7BE2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D5432-5251-E547-8EC9-06CA8AEE7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B70E2-BF09-C24C-8407-8DEEBA455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12E29-C6A2-6940-8E88-C3C329AB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29D5-7356-3D40-8A44-206BD5D9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786DD-2C89-E845-B0D2-B130F46D1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1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49D4-713F-5C4A-AB43-49963538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FC611-ABAA-B446-9F73-51871450D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ABFEF-3CD6-EE45-84CF-A22B95A41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F7E94-1303-D14C-9A51-EE452A4D0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DCFD-F5A2-E143-BDB0-F83F27F0F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8E192-57C8-224A-AD6D-D02A4AFE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24D80-6EDD-A94A-B4CE-D8E88AE7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3A79A-7FC1-F748-AF87-4CE8C156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6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BBA1-75DA-AF45-91C3-D4DDE00E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D4382-3E84-734C-A902-80144F56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C19802-5C22-394E-BE5B-C844B0C5A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29E4F-CD49-1947-ADD0-19E1179D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5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7D99EA-BDD5-2641-9E69-F0A5194D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C3997-1C9B-E74E-9244-7D6B4AC1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18FE1-64DC-F346-B0DD-6E824387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0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7663-8F4F-A34A-8772-AE646E30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B1E10-50DA-4B42-BAF7-7268D8D9D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4364BE-E801-7D4C-85E6-C6BA27E99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F7657-4F5F-3141-8457-74C9F6C9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B8CF9-0650-2E4A-9867-4D8B5479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D0341-9DB7-1F42-A87D-6732581EB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6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AD7-E633-CE4C-8FD2-70820BB0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90236-D3D5-6D4F-8B21-3F5FDFA4D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34A8C-010E-BC41-954E-AAAA04089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04DE2-BDC6-6F44-810D-02AA80ED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CED00-44AE-BC4E-93E1-0F0704C2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07487-646F-4A46-A1D2-1D07701C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6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DD344-7582-A742-AF75-B558D0C5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876EB-87AA-0C41-B463-54A426542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8206-15A2-2940-BF65-F7276B879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64DC-7792-6A4A-B4AF-70B29DD415A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47DCC-D22D-5547-A140-980B86A5F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72449-8422-A748-B0E5-B7DE9D2D1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CC8F-ED76-2B45-A40C-7155841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3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77B2F1-A9DC-404C-B033-9D4F09B0B2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intention: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recap the four seasons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0E8FF4-41CD-154A-B459-236995F4A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Seasons Quiz</a:t>
            </a:r>
          </a:p>
        </p:txBody>
      </p:sp>
      <p:pic>
        <p:nvPicPr>
          <p:cNvPr id="6" name="Audio Recording 4 Feb 2021 at 12:03:37" descr="Audio Recording 4 Feb 2021 at 12:03:37">
            <a:hlinkClick r:id="" action="ppaction://media"/>
            <a:extLst>
              <a:ext uri="{FF2B5EF4-FFF2-40B4-BE49-F238E27FC236}">
                <a16:creationId xmlns:a16="http://schemas.microsoft.com/office/drawing/2014/main" id="{4EA20380-A817-6D42-898A-9F4C39475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7580" y="58148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5AADCE-D575-994D-81EE-24774FF34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B2B632A-52BD-5645-A725-96B9B770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9" y="3886199"/>
            <a:ext cx="1667128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337C9-05E8-0240-8398-D7F938BE9657}"/>
              </a:ext>
            </a:extLst>
          </p:cNvPr>
          <p:cNvSpPr txBox="1"/>
          <p:nvPr/>
        </p:nvSpPr>
        <p:spPr>
          <a:xfrm>
            <a:off x="371708" y="267629"/>
            <a:ext cx="59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6695A9-4286-514D-B843-F624EE9E7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3"/>
    </mc:Choice>
    <mc:Fallback xmlns="">
      <p:transition spd="slow" advTm="1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Image result for spring garden">
            <a:extLst>
              <a:ext uri="{FF2B5EF4-FFF2-40B4-BE49-F238E27FC236}">
                <a16:creationId xmlns:a16="http://schemas.microsoft.com/office/drawing/2014/main" id="{B51D68A4-9321-5E45-B450-73CA8F622A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18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23BAF-CC9C-9C4E-BA2A-62692E72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384" y="3429000"/>
            <a:ext cx="2838450" cy="27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892FF2-DF9B-3248-9D54-E4FC7987117E}"/>
              </a:ext>
            </a:extLst>
          </p:cNvPr>
          <p:cNvSpPr txBox="1"/>
          <p:nvPr/>
        </p:nvSpPr>
        <p:spPr>
          <a:xfrm>
            <a:off x="371708" y="267629"/>
            <a:ext cx="59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C00262-54D3-3343-8BD0-0EFB9C466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9"/>
    </mc:Choice>
    <mc:Fallback xmlns="">
      <p:transition spd="slow" advTm="15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6" name="Picture 4" descr="Image result for sunny day  uk">
            <a:extLst>
              <a:ext uri="{FF2B5EF4-FFF2-40B4-BE49-F238E27FC236}">
                <a16:creationId xmlns:a16="http://schemas.microsoft.com/office/drawing/2014/main" id="{6464ED2B-DADB-D040-8932-A6B14B52B7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66A4945-503E-1F4C-9830-12335D6D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2411867"/>
            <a:ext cx="32004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ADE900-DE49-DC45-B41B-819F61CB258A}"/>
              </a:ext>
            </a:extLst>
          </p:cNvPr>
          <p:cNvSpPr txBox="1"/>
          <p:nvPr/>
        </p:nvSpPr>
        <p:spPr>
          <a:xfrm>
            <a:off x="371708" y="267629"/>
            <a:ext cx="59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5E151A-3C2C-5440-BFBD-649A3214A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4"/>
    </mc:Choice>
    <mc:Fallback xmlns="">
      <p:transition spd="slow" advTm="1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2353B1-ED33-CB4A-B3B6-58CE7E23C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EB7751B-B992-5F40-9D10-B950B61B1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64" y="3429000"/>
            <a:ext cx="2029636" cy="26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6EF2EA-4DDF-7246-A576-C5379C82C8DC}"/>
              </a:ext>
            </a:extLst>
          </p:cNvPr>
          <p:cNvSpPr txBox="1"/>
          <p:nvPr/>
        </p:nvSpPr>
        <p:spPr>
          <a:xfrm>
            <a:off x="371708" y="267629"/>
            <a:ext cx="59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668436-0EAC-2440-923A-0B65A0DDA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2"/>
    </mc:Choice>
    <mc:Fallback xmlns="">
      <p:transition spd="slow" advTm="1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1695FC-D27A-FA4D-BCD4-7C1B108F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4607E-B33E-4F44-B163-520B371A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1928" y="1690688"/>
            <a:ext cx="5157787" cy="823912"/>
          </a:xfrm>
        </p:spPr>
        <p:txBody>
          <a:bodyPr/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Picture quiz: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04431-C289-0E4B-81BC-A6924F2E9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928" y="2514600"/>
            <a:ext cx="5157787" cy="3684588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  <a:p>
            <a:pPr marL="514350" indent="-514350"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  <a:p>
            <a:pPr marL="514350" indent="-514350"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  <a:p>
            <a:pPr marL="514350" indent="-514350"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821A86-4299-9440-9254-10EA0C15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8" y="2514600"/>
            <a:ext cx="4526914" cy="2947468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4172931-2A3D-7945-BF25-D42B2EE18ED6}"/>
              </a:ext>
            </a:extLst>
          </p:cNvPr>
          <p:cNvSpPr txBox="1">
            <a:spLocks/>
          </p:cNvSpPr>
          <p:nvPr/>
        </p:nvSpPr>
        <p:spPr>
          <a:xfrm>
            <a:off x="938213" y="1690688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Match the season to the name: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5E5043A-84B6-FA4F-99E1-423C23957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1"/>
    </mc:Choice>
    <mc:Fallback xmlns="">
      <p:transition spd="slow" advTm="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D50F76-0572-FC49-9CEB-9DFAADA1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Commentary: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440A70-870D-C94F-A91B-571FF6F70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9: This is Serena and her Nana. She has a wardrobe with clothes for each season, but something terrible has happened! The labels are mixed up and now she doesn’t have the right clothes to wear. Can you help her?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10: Is Serena wearing the right clothes for winter?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11: Is Serena wearing the right clothes for spring?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12: Does Serena need wellies and an umbrella in summer?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13: It’s a little chilly for just a cardigan. What could Serena wear in Autumn? </a:t>
            </a:r>
          </a:p>
        </p:txBody>
      </p:sp>
    </p:spTree>
    <p:extLst>
      <p:ext uri="{BB962C8B-B14F-4D97-AF65-F5344CB8AC3E}">
        <p14:creationId xmlns:p14="http://schemas.microsoft.com/office/powerpoint/2010/main" val="41443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490AE-FC32-0949-BDFF-7628AF19901A}"/>
              </a:ext>
            </a:extLst>
          </p:cNvPr>
          <p:cNvGrpSpPr/>
          <p:nvPr/>
        </p:nvGrpSpPr>
        <p:grpSpPr>
          <a:xfrm>
            <a:off x="1787832" y="1568992"/>
            <a:ext cx="8616335" cy="5171777"/>
            <a:chOff x="984865" y="455300"/>
            <a:chExt cx="10492026" cy="6112260"/>
          </a:xfrm>
        </p:grpSpPr>
        <p:pic>
          <p:nvPicPr>
            <p:cNvPr id="5" name="Picture 2" descr="Image result for spring garden">
              <a:extLst>
                <a:ext uri="{FF2B5EF4-FFF2-40B4-BE49-F238E27FC236}">
                  <a16:creationId xmlns:a16="http://schemas.microsoft.com/office/drawing/2014/main" id="{77C235A2-E814-1840-A7B9-86E6306401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1" b="12186"/>
            <a:stretch/>
          </p:blipFill>
          <p:spPr bwMode="auto">
            <a:xfrm>
              <a:off x="984866" y="455300"/>
              <a:ext cx="2412540" cy="1356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sunny day  uk">
              <a:extLst>
                <a:ext uri="{FF2B5EF4-FFF2-40B4-BE49-F238E27FC236}">
                  <a16:creationId xmlns:a16="http://schemas.microsoft.com/office/drawing/2014/main" id="{16E728DE-D83B-CC46-A239-F1527D2F0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29"/>
            <a:stretch/>
          </p:blipFill>
          <p:spPr bwMode="auto">
            <a:xfrm>
              <a:off x="984865" y="3626597"/>
              <a:ext cx="2412515" cy="1356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Content Placeholder 3">
              <a:extLst>
                <a:ext uri="{FF2B5EF4-FFF2-40B4-BE49-F238E27FC236}">
                  <a16:creationId xmlns:a16="http://schemas.microsoft.com/office/drawing/2014/main" id="{A6B311C5-4DED-FA40-955B-B4A0BB6EF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14"/>
            <a:stretch/>
          </p:blipFill>
          <p:spPr>
            <a:xfrm>
              <a:off x="984865" y="2072213"/>
              <a:ext cx="2412515" cy="1356787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1AECC15D-9EC5-4843-B5D5-75A689B08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5014"/>
            <a:stretch/>
          </p:blipFill>
          <p:spPr>
            <a:xfrm>
              <a:off x="984865" y="5210772"/>
              <a:ext cx="2412519" cy="135678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A06994-D294-F746-A7F6-242DF0D79767}"/>
                </a:ext>
              </a:extLst>
            </p:cNvPr>
            <p:cNvSpPr txBox="1"/>
            <p:nvPr/>
          </p:nvSpPr>
          <p:spPr>
            <a:xfrm>
              <a:off x="6776304" y="2242773"/>
              <a:ext cx="4700587" cy="98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Spring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1A99EA-0C40-3242-AC88-B55B2DC2050C}"/>
                </a:ext>
              </a:extLst>
            </p:cNvPr>
            <p:cNvSpPr txBox="1"/>
            <p:nvPr/>
          </p:nvSpPr>
          <p:spPr>
            <a:xfrm>
              <a:off x="6776304" y="3797160"/>
              <a:ext cx="4700587" cy="98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Autumn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9D3914-FE8D-6D45-9270-4986F0F8ED4F}"/>
                </a:ext>
              </a:extLst>
            </p:cNvPr>
            <p:cNvSpPr txBox="1"/>
            <p:nvPr/>
          </p:nvSpPr>
          <p:spPr>
            <a:xfrm>
              <a:off x="6776304" y="5263502"/>
              <a:ext cx="4700587" cy="98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Winter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DD2525-C47A-9048-8D22-5B576ADA9766}"/>
                </a:ext>
              </a:extLst>
            </p:cNvPr>
            <p:cNvSpPr txBox="1"/>
            <p:nvPr/>
          </p:nvSpPr>
          <p:spPr>
            <a:xfrm>
              <a:off x="6776304" y="688388"/>
              <a:ext cx="4700587" cy="98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Summer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A69A3B44-F5CB-D447-806E-19095A0A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-137904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Match the season to the picture:</a:t>
            </a:r>
          </a:p>
        </p:txBody>
      </p:sp>
      <p:pic>
        <p:nvPicPr>
          <p:cNvPr id="13" name="Audio Recording 4 Feb 2021 at 13:29:01" descr="Audio Recording 4 Feb 2021 at 13:29:01">
            <a:hlinkClick r:id="" action="ppaction://media"/>
            <a:extLst>
              <a:ext uri="{FF2B5EF4-FFF2-40B4-BE49-F238E27FC236}">
                <a16:creationId xmlns:a16="http://schemas.microsoft.com/office/drawing/2014/main" id="{B8E2FE4F-39F5-854E-9D42-D20A3D7A0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2976" y="57603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2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spring garden">
            <a:extLst>
              <a:ext uri="{FF2B5EF4-FFF2-40B4-BE49-F238E27FC236}">
                <a16:creationId xmlns:a16="http://schemas.microsoft.com/office/drawing/2014/main" id="{77C235A2-E814-1840-A7B9-86E630640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186"/>
          <a:stretch/>
        </p:blipFill>
        <p:spPr bwMode="auto">
          <a:xfrm>
            <a:off x="458792" y="329142"/>
            <a:ext cx="4522164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sunny day  uk">
            <a:extLst>
              <a:ext uri="{FF2B5EF4-FFF2-40B4-BE49-F238E27FC236}">
                <a16:creationId xmlns:a16="http://schemas.microsoft.com/office/drawing/2014/main" id="{16E728DE-D83B-CC46-A239-F1527D2F0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458792" y="3576435"/>
            <a:ext cx="4522103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0B27F-FC84-7B4B-BC93-EB876559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360" y="2635460"/>
            <a:ext cx="1443037" cy="130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2FE1DF-0A3A-8D4B-AA4C-2C54814BDE19}"/>
              </a:ext>
            </a:extLst>
          </p:cNvPr>
          <p:cNvSpPr txBox="1"/>
          <p:nvPr/>
        </p:nvSpPr>
        <p:spPr>
          <a:xfrm>
            <a:off x="6787662" y="1312985"/>
            <a:ext cx="372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69E12-3457-0449-8E8D-A1ADF8CFAFF5}"/>
              </a:ext>
            </a:extLst>
          </p:cNvPr>
          <p:cNvSpPr txBox="1"/>
          <p:nvPr/>
        </p:nvSpPr>
        <p:spPr>
          <a:xfrm>
            <a:off x="6787662" y="4432544"/>
            <a:ext cx="372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44BFF95-9A08-CD4E-B985-7E6A48E4B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7"/>
    </mc:Choice>
    <mc:Fallback xmlns="">
      <p:transition spd="slow" advTm="25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B311C5-4DED-FA40-955B-B4A0BB6EF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14"/>
          <a:stretch/>
        </p:blipFill>
        <p:spPr>
          <a:xfrm>
            <a:off x="483292" y="3831492"/>
            <a:ext cx="4526821" cy="2545862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AECC15D-9EC5-4843-B5D5-75A689B08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14"/>
          <a:stretch/>
        </p:blipFill>
        <p:spPr>
          <a:xfrm>
            <a:off x="469762" y="707575"/>
            <a:ext cx="4540351" cy="255346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0B27F-FC84-7B4B-BC93-EB876559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360" y="2790434"/>
            <a:ext cx="1443037" cy="130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71D102-1E40-D74F-94E2-5905627B6991}"/>
              </a:ext>
            </a:extLst>
          </p:cNvPr>
          <p:cNvSpPr txBox="1"/>
          <p:nvPr/>
        </p:nvSpPr>
        <p:spPr>
          <a:xfrm>
            <a:off x="6787662" y="1312985"/>
            <a:ext cx="372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D74C64-D60E-AA4E-A2EA-35180A732488}"/>
              </a:ext>
            </a:extLst>
          </p:cNvPr>
          <p:cNvSpPr txBox="1"/>
          <p:nvPr/>
        </p:nvSpPr>
        <p:spPr>
          <a:xfrm>
            <a:off x="6787662" y="4432544"/>
            <a:ext cx="372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9CEB55-5182-994B-8E77-83C3E9D87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7"/>
    </mc:Choice>
    <mc:Fallback xmlns="">
      <p:transition spd="slow" advTm="3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5975BD-468B-0B46-9994-0208673B68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4C73AD8-B18B-3748-87F8-8267258DA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B2B83-7F6D-734C-A269-8D39A0F6DF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5264" r="3662" b="40968"/>
          <a:stretch/>
        </p:blipFill>
        <p:spPr bwMode="auto">
          <a:xfrm>
            <a:off x="0" y="0"/>
            <a:ext cx="12191980" cy="68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A2B59-A3E5-B44D-8BF3-EFE38298F2C4}"/>
              </a:ext>
            </a:extLst>
          </p:cNvPr>
          <p:cNvSpPr txBox="1"/>
          <p:nvPr/>
        </p:nvSpPr>
        <p:spPr>
          <a:xfrm>
            <a:off x="398585" y="375138"/>
            <a:ext cx="59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Which season is this?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A858FB-4145-5B40-81B3-0C8C14837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0"/>
    </mc:Choice>
    <mc:Fallback xmlns="">
      <p:transition spd="slow" advTm="18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pring garden">
            <a:extLst>
              <a:ext uri="{FF2B5EF4-FFF2-40B4-BE49-F238E27FC236}">
                <a16:creationId xmlns:a16="http://schemas.microsoft.com/office/drawing/2014/main" id="{4CBCF418-40F7-274F-A170-68D1ABF09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18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FE5F52-7FAE-FD47-AF0E-951BF91A6B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1" t="39130" r="29742" b="30235"/>
          <a:stretch/>
        </p:blipFill>
        <p:spPr bwMode="auto">
          <a:xfrm flipV="1">
            <a:off x="1" y="0"/>
            <a:ext cx="12191979" cy="707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92A2B1-8109-9249-80B8-7D877197EDD7}"/>
              </a:ext>
            </a:extLst>
          </p:cNvPr>
          <p:cNvSpPr txBox="1"/>
          <p:nvPr/>
        </p:nvSpPr>
        <p:spPr>
          <a:xfrm>
            <a:off x="398585" y="375138"/>
            <a:ext cx="59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Which season is this?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8A1542-5B26-9344-9A45-A99754DF2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9"/>
    </mc:Choice>
    <mc:Fallback xmlns="">
      <p:transition spd="slow" advTm="1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F2C73E1-B5C3-E143-A049-ECE25507F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114300-D8D6-794B-B8C1-AFD85CF3B2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25832" r="14469" b="20400"/>
          <a:stretch/>
        </p:blipFill>
        <p:spPr bwMode="auto">
          <a:xfrm>
            <a:off x="0" y="0"/>
            <a:ext cx="12191980" cy="68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7DC58-F3F6-A040-9EC2-51B3F3354E98}"/>
              </a:ext>
            </a:extLst>
          </p:cNvPr>
          <p:cNvSpPr txBox="1"/>
          <p:nvPr/>
        </p:nvSpPr>
        <p:spPr>
          <a:xfrm>
            <a:off x="398585" y="375138"/>
            <a:ext cx="59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Which season is this?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2EEEEE-73E1-7F4D-9696-0B94CE551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9"/>
    </mc:Choice>
    <mc:Fallback xmlns="">
      <p:transition spd="slow" advTm="1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sunny day  uk">
            <a:extLst>
              <a:ext uri="{FF2B5EF4-FFF2-40B4-BE49-F238E27FC236}">
                <a16:creationId xmlns:a16="http://schemas.microsoft.com/office/drawing/2014/main" id="{1295D8C7-BD21-B943-B11A-E642AA8E6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44861-AA45-1D4E-93A6-4372619DA7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9" t="45802" r="14835" b="10975"/>
          <a:stretch/>
        </p:blipFill>
        <p:spPr bwMode="auto">
          <a:xfrm>
            <a:off x="0" y="0"/>
            <a:ext cx="12191980" cy="68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58084-42BC-0644-BB47-A662A91313D7}"/>
              </a:ext>
            </a:extLst>
          </p:cNvPr>
          <p:cNvSpPr txBox="1"/>
          <p:nvPr/>
        </p:nvSpPr>
        <p:spPr>
          <a:xfrm>
            <a:off x="304801" y="6166338"/>
            <a:ext cx="59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Which season is this?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598B08-830B-334B-9189-E3F5E93BE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"/>
    </mc:Choice>
    <mc:Fallback xmlns="">
      <p:transition spd="slow" advTm="1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92D296-9CAE-5F41-BD8F-1A5F426B0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833" y="1291645"/>
            <a:ext cx="5738333" cy="4274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719DE-AC94-E443-B6A2-98D01DCDD442}"/>
              </a:ext>
            </a:extLst>
          </p:cNvPr>
          <p:cNvSpPr txBox="1"/>
          <p:nvPr/>
        </p:nvSpPr>
        <p:spPr>
          <a:xfrm>
            <a:off x="1127242" y="594096"/>
            <a:ext cx="372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46B0A-2BD7-744E-983C-D9B0D43DA340}"/>
              </a:ext>
            </a:extLst>
          </p:cNvPr>
          <p:cNvSpPr txBox="1"/>
          <p:nvPr/>
        </p:nvSpPr>
        <p:spPr>
          <a:xfrm>
            <a:off x="9657832" y="5444435"/>
            <a:ext cx="372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Serena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66CDBD-39FD-9041-9204-A5BFE071C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2"/>
    </mc:Choice>
    <mc:Fallback xmlns="">
      <p:transition spd="slow" advTm="35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226</Words>
  <Application>Microsoft Office PowerPoint</Application>
  <PresentationFormat>Widescreen</PresentationFormat>
  <Paragraphs>38</Paragraphs>
  <Slides>15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Learning intention: To recap the four seasons</vt:lpstr>
      <vt:lpstr>Match the season to the picture: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Answers:</vt:lpstr>
      <vt:lpstr>Commentary: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rubie.kiddy</dc:creator>
  <cp:lastModifiedBy>Harris, Nikki</cp:lastModifiedBy>
  <cp:revision>14</cp:revision>
  <dcterms:created xsi:type="dcterms:W3CDTF">2021-02-04T10:05:21Z</dcterms:created>
  <dcterms:modified xsi:type="dcterms:W3CDTF">2021-02-08T16:06:48Z</dcterms:modified>
</cp:coreProperties>
</file>