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1" r:id="rId2"/>
    <p:sldId id="282" r:id="rId3"/>
    <p:sldId id="283" r:id="rId4"/>
    <p:sldId id="28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DB0E"/>
    <a:srgbClr val="24F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1446" y="-108"/>
      </p:cViewPr>
      <p:guideLst>
        <p:guide orient="horz" pos="315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758D7-41A0-2D4E-B765-A1900AF265A4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717BE-A3BF-D14B-BDF4-56B220307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74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04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96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9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57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28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19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02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56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1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14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DF619-552F-1345-9099-F0311157F922}" type="datetimeFigureOut">
              <a:rPr lang="en-US" smtClean="0"/>
              <a:t>2/23/2021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7FB6-13F5-4E4E-81D2-98AFD9EFF6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1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8348"/>
            <a:ext cx="8229600" cy="1143000"/>
          </a:xfrm>
        </p:spPr>
        <p:txBody>
          <a:bodyPr>
            <a:noAutofit/>
          </a:bodyPr>
          <a:lstStyle/>
          <a:p>
            <a:r>
              <a:rPr lang="en-GB" sz="6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 – interpreting bar charts</a:t>
            </a:r>
            <a:endParaRPr lang="en-GB" sz="6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3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bar chart?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Bar charts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are used to compare things between different groups or to track changes over time. However, when trying to measure change over time, bar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charts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 are best when the changes are larger.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9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Reading bar charts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When reading bar charts you need to look at the information on them carefully. The y axis tells you how many or how much there is of what you are measuring and the x axis tells you what is being measured.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Look at the example on the next slide.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08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09" y="165516"/>
            <a:ext cx="5372902" cy="4082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880294" y="323557"/>
            <a:ext cx="29682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y axis (frequency tells us how many cars passed school.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x axis (car colour) tells us what is being measured – the colour of the car.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709" y="4403188"/>
            <a:ext cx="85582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look at the bar chart you can see that 5 blue cars passed the school. I know this because the blue bar goes up to the number 5.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 also know there are three more blue cars than red cars that passed the school. I know this because there were 2 red cars and 5 blue cars and 5 – 2 = 3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02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170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Learning intention – interpreting bar charts</vt:lpstr>
      <vt:lpstr>What is a bar chart?</vt:lpstr>
      <vt:lpstr>Reading bar charts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Thompson</dc:creator>
  <cp:lastModifiedBy>Lincoln-Johnson, Nicola</cp:lastModifiedBy>
  <cp:revision>25</cp:revision>
  <dcterms:created xsi:type="dcterms:W3CDTF">2016-04-12T12:25:08Z</dcterms:created>
  <dcterms:modified xsi:type="dcterms:W3CDTF">2021-02-23T14:31:50Z</dcterms:modified>
</cp:coreProperties>
</file>