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43"/>
  </p:normalViewPr>
  <p:slideViewPr>
    <p:cSldViewPr>
      <p:cViewPr varScale="1">
        <p:scale>
          <a:sx n="100" d="100"/>
          <a:sy n="100" d="100"/>
        </p:scale>
        <p:origin x="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87871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9306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2273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621413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1998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8807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0410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06038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7516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5250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9889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6B34-49AA-414F-8393-80576DB9F54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c3v6g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Learning intention</a:t>
            </a:r>
            <a:br>
              <a:rPr lang="en-GB" dirty="0"/>
            </a:br>
            <a:r>
              <a:rPr lang="en-GB" dirty="0"/>
              <a:t>performing poetry</a:t>
            </a:r>
            <a:br>
              <a:rPr lang="en-GB" dirty="0"/>
            </a:br>
            <a:r>
              <a:rPr lang="en-GB" dirty="0"/>
              <a:t>poetic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11241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Poetic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en-GB" dirty="0"/>
              <a:t>We are going to read and listen to a few poems today.</a:t>
            </a:r>
          </a:p>
          <a:p>
            <a:r>
              <a:rPr lang="en-GB" dirty="0"/>
              <a:t>We will then look at what a poet uses to make poetry exciting and interesting to write, read, listen to and perform.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14"/>
          <a:stretch/>
        </p:blipFill>
        <p:spPr bwMode="auto">
          <a:xfrm>
            <a:off x="3203848" y="1268760"/>
            <a:ext cx="3028156" cy="137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040631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Alliteration</a:t>
            </a:r>
            <a:br>
              <a:rPr lang="en-GB" u="sng" dirty="0"/>
            </a:b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5800" dirty="0"/>
              <a:t>Alliteration is when the start of one word is the same sound as the start of another word.</a:t>
            </a:r>
          </a:p>
          <a:p>
            <a:pPr marL="0" indent="0"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dirty="0"/>
              <a:t>Example: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4000" b="1" dirty="0"/>
              <a:t>Sammy the slimy slug, slowly slid by.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you hear the </a:t>
            </a:r>
            <a:r>
              <a:rPr lang="en-GB" sz="4600" b="1" dirty="0"/>
              <a:t>‘s’</a:t>
            </a:r>
            <a:r>
              <a:rPr lang="en-GB" dirty="0"/>
              <a:t> sound repeated?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Follow the link to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https://www.bbc.co.uk/bitesize/articles/zc3v6g8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Watch the videos to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see examples of alliteration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and see poet Joseph Coelho talk about poetic devices.</a:t>
            </a:r>
          </a:p>
          <a:p>
            <a:pPr marL="0" indent="0">
              <a:buNone/>
            </a:pPr>
            <a:r>
              <a:rPr lang="en-GB" dirty="0"/>
              <a:t>	To find out about alliteration, start watching at 1 minute and 18 	seconds and finish at around 3 minutes and 17 seconds.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492896"/>
            <a:ext cx="7128792" cy="1872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7144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n-GB" dirty="0"/>
              <a:t>Here are some other examples of alliteration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ll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dam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te in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ugust was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pples.</a:t>
            </a:r>
          </a:p>
          <a:p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arry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ought a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ook.</a:t>
            </a:r>
          </a:p>
          <a:p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ome and </a:t>
            </a: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lean your </a:t>
            </a: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loset, </a:t>
            </a: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arly.</a:t>
            </a:r>
          </a:p>
        </p:txBody>
      </p:sp>
    </p:spTree>
    <p:extLst>
      <p:ext uri="{BB962C8B-B14F-4D97-AF65-F5344CB8AC3E}">
        <p14:creationId xmlns:p14="http://schemas.microsoft.com/office/powerpoint/2010/main" val="2123170839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98" y="1772816"/>
            <a:ext cx="8280920" cy="476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1259632" y="2852936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12032" y="3356992"/>
            <a:ext cx="54642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Look at this poem. Listen as I read. Can you hear the alliteration? Some have been done for you.</a:t>
            </a:r>
          </a:p>
        </p:txBody>
      </p:sp>
    </p:spTree>
    <p:extLst>
      <p:ext uri="{BB962C8B-B14F-4D97-AF65-F5344CB8AC3E}">
        <p14:creationId xmlns:p14="http://schemas.microsoft.com/office/powerpoint/2010/main" val="2354791671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Look at this poem. Listen as I read. Can you hear the alliteration? Some have been done for you.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32" y="1772816"/>
            <a:ext cx="8280920" cy="476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259632" y="2852936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25092" y="3356992"/>
            <a:ext cx="53351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16796" y="3861048"/>
            <a:ext cx="20145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9632" y="4869160"/>
            <a:ext cx="17395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99160" y="5373216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21309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Read back the poem. Notice the alliteration.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Does it change the way you read the poem?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Try to read with expression which we have talked about before.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/>
              <a:t>Try using </a:t>
            </a:r>
            <a:r>
              <a:rPr lang="en-GB" dirty="0"/>
              <a:t>a happy voice, a sad voice or an angry voice.</a:t>
            </a:r>
          </a:p>
        </p:txBody>
      </p:sp>
    </p:spTree>
    <p:extLst>
      <p:ext uri="{BB962C8B-B14F-4D97-AF65-F5344CB8AC3E}">
        <p14:creationId xmlns:p14="http://schemas.microsoft.com/office/powerpoint/2010/main" val="2583942615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273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Office Theme</vt:lpstr>
      <vt:lpstr>Learning intention performing poetry poetic devices</vt:lpstr>
      <vt:lpstr>Poetic devices</vt:lpstr>
      <vt:lpstr>Alliteration </vt:lpstr>
      <vt:lpstr>Here are some other examples of alliteration</vt:lpstr>
      <vt:lpstr>Look at this poem. Listen as I read. Can you hear the alliteration? Some have been done for you.</vt:lpstr>
      <vt:lpstr>Look at this poem. Listen as I read. Can you hear the alliteration? Some have been done for you.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performing poetry poetic devices</dc:title>
  <dc:creator>Wilkinson, Sean</dc:creator>
  <cp:lastModifiedBy>Kilmartin, Rachel</cp:lastModifiedBy>
  <cp:revision>9</cp:revision>
  <dcterms:created xsi:type="dcterms:W3CDTF">2021-02-10T11:25:49Z</dcterms:created>
  <dcterms:modified xsi:type="dcterms:W3CDTF">2021-02-15T21:31:22Z</dcterms:modified>
</cp:coreProperties>
</file>