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4" r:id="rId5"/>
    <p:sldId id="261" r:id="rId6"/>
    <p:sldId id="262" r:id="rId7"/>
    <p:sldId id="265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12" autoAdjust="0"/>
    <p:restoredTop sz="94643"/>
  </p:normalViewPr>
  <p:slideViewPr>
    <p:cSldViewPr>
      <p:cViewPr varScale="1">
        <p:scale>
          <a:sx n="100" d="100"/>
          <a:sy n="100" d="100"/>
        </p:scale>
        <p:origin x="760" y="17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56B34-49AA-414F-8393-80576DB9F543}" type="datetimeFigureOut">
              <a:rPr lang="en-GB" smtClean="0"/>
              <a:t>15/02/2021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602983-4FA8-4854-8459-DDBD3512C71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99987871"/>
      </p:ext>
    </p:extLst>
  </p:cSld>
  <p:clrMapOvr>
    <a:masterClrMapping/>
  </p:clrMapOvr>
  <p:transition spd="slow">
    <p:fade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56B34-49AA-414F-8393-80576DB9F543}" type="datetimeFigureOut">
              <a:rPr lang="en-GB" smtClean="0"/>
              <a:t>15/02/2021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602983-4FA8-4854-8459-DDBD3512C71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81693062"/>
      </p:ext>
    </p:extLst>
  </p:cSld>
  <p:clrMapOvr>
    <a:masterClrMapping/>
  </p:clrMapOvr>
  <p:transition spd="slow"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56B34-49AA-414F-8393-80576DB9F543}" type="datetimeFigureOut">
              <a:rPr lang="en-GB" smtClean="0"/>
              <a:t>15/02/2021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602983-4FA8-4854-8459-DDBD3512C71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92222730"/>
      </p:ext>
    </p:extLst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56B34-49AA-414F-8393-80576DB9F543}" type="datetimeFigureOut">
              <a:rPr lang="en-GB" smtClean="0"/>
              <a:t>15/02/2021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602983-4FA8-4854-8459-DDBD3512C71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44621413"/>
      </p:ext>
    </p:extLst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56B34-49AA-414F-8393-80576DB9F543}" type="datetimeFigureOut">
              <a:rPr lang="en-GB" smtClean="0"/>
              <a:t>15/02/2021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602983-4FA8-4854-8459-DDBD3512C71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2519988"/>
      </p:ext>
    </p:extLst>
  </p:cSld>
  <p:clrMapOvr>
    <a:masterClrMapping/>
  </p:clrMapOvr>
  <p:transition spd="slow"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56B34-49AA-414F-8393-80576DB9F543}" type="datetimeFigureOut">
              <a:rPr lang="en-GB" smtClean="0"/>
              <a:t>15/02/2021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602983-4FA8-4854-8459-DDBD3512C71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09788073"/>
      </p:ext>
    </p:extLst>
  </p:cSld>
  <p:clrMapOvr>
    <a:masterClrMapping/>
  </p:clrMapOvr>
  <p:transition spd="slow"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56B34-49AA-414F-8393-80576DB9F543}" type="datetimeFigureOut">
              <a:rPr lang="en-GB" smtClean="0"/>
              <a:t>15/02/2021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602983-4FA8-4854-8459-DDBD3512C71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46904100"/>
      </p:ext>
    </p:extLst>
  </p:cSld>
  <p:clrMapOvr>
    <a:masterClrMapping/>
  </p:clrMapOvr>
  <p:transition spd="slow"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56B34-49AA-414F-8393-80576DB9F543}" type="datetimeFigureOut">
              <a:rPr lang="en-GB" smtClean="0"/>
              <a:t>15/02/2021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602983-4FA8-4854-8459-DDBD3512C71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83706038"/>
      </p:ext>
    </p:extLst>
  </p:cSld>
  <p:clrMapOvr>
    <a:masterClrMapping/>
  </p:clrMapOvr>
  <p:transition spd="slow"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56B34-49AA-414F-8393-80576DB9F543}" type="datetimeFigureOut">
              <a:rPr lang="en-GB" smtClean="0"/>
              <a:t>15/02/2021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602983-4FA8-4854-8459-DDBD3512C71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54675169"/>
      </p:ext>
    </p:extLst>
  </p:cSld>
  <p:clrMapOvr>
    <a:masterClrMapping/>
  </p:clrMapOvr>
  <p:transition spd="slow"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56B34-49AA-414F-8393-80576DB9F543}" type="datetimeFigureOut">
              <a:rPr lang="en-GB" smtClean="0"/>
              <a:t>15/02/2021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602983-4FA8-4854-8459-DDBD3512C71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69052500"/>
      </p:ext>
    </p:extLst>
  </p:cSld>
  <p:clrMapOvr>
    <a:masterClrMapping/>
  </p:clrMapOvr>
  <p:transition spd="slow"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56B34-49AA-414F-8393-80576DB9F543}" type="datetimeFigureOut">
              <a:rPr lang="en-GB" smtClean="0"/>
              <a:t>15/02/2021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602983-4FA8-4854-8459-DDBD3512C71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61498891"/>
      </p:ext>
    </p:extLst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C56B34-49AA-414F-8393-80576DB9F543}" type="datetimeFigureOut">
              <a:rPr lang="en-GB" smtClean="0"/>
              <a:t>15/02/2021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602983-4FA8-4854-8459-DDBD3512C71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678182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fade thruBlk="1"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bbc.co.uk/bitesize/articles/zc3v6g8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GB" u="sng" dirty="0"/>
              <a:t>Learning intention</a:t>
            </a:r>
            <a:br>
              <a:rPr lang="en-GB" dirty="0"/>
            </a:br>
            <a:r>
              <a:rPr lang="en-GB" dirty="0"/>
              <a:t>performing poetry</a:t>
            </a:r>
            <a:br>
              <a:rPr lang="en-GB" dirty="0"/>
            </a:br>
            <a:r>
              <a:rPr lang="en-GB" dirty="0"/>
              <a:t>poetic devices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82111241"/>
      </p:ext>
    </p:extLst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u="sng" dirty="0"/>
              <a:t>Poetic devices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780928"/>
            <a:ext cx="8229600" cy="3345235"/>
          </a:xfrm>
        </p:spPr>
        <p:txBody>
          <a:bodyPr>
            <a:normAutofit/>
          </a:bodyPr>
          <a:lstStyle/>
          <a:p>
            <a:r>
              <a:rPr lang="en-GB" dirty="0"/>
              <a:t>We are going to read and listen to a few poems today.</a:t>
            </a:r>
          </a:p>
          <a:p>
            <a:r>
              <a:rPr lang="en-GB" dirty="0"/>
              <a:t>We will then look at what a poet uses to make poetry exciting and interesting to write, read, listen to and perform.</a:t>
            </a: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1114"/>
          <a:stretch/>
        </p:blipFill>
        <p:spPr bwMode="auto">
          <a:xfrm>
            <a:off x="3203848" y="1268760"/>
            <a:ext cx="3028156" cy="13737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17040631"/>
      </p:ext>
    </p:extLst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u="sng" dirty="0"/>
              <a:t>Alliteration</a:t>
            </a:r>
            <a:br>
              <a:rPr lang="en-GB" u="sng" dirty="0"/>
            </a:br>
            <a:endParaRPr lang="en-GB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124744"/>
            <a:ext cx="8229600" cy="5616624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en-GB" sz="5800" dirty="0"/>
              <a:t>Alliteration is when the start of one word is the same sound as the start of another word.</a:t>
            </a:r>
          </a:p>
          <a:p>
            <a:pPr marL="0" indent="0">
              <a:buNone/>
            </a:pPr>
            <a:endParaRPr lang="en-GB" sz="3400" dirty="0"/>
          </a:p>
          <a:p>
            <a:pPr marL="0" indent="0">
              <a:buNone/>
            </a:pPr>
            <a:r>
              <a:rPr lang="en-GB" sz="3400" dirty="0"/>
              <a:t>Example:</a:t>
            </a:r>
          </a:p>
          <a:p>
            <a:endParaRPr lang="en-GB" dirty="0"/>
          </a:p>
          <a:p>
            <a:pPr marL="0" indent="0">
              <a:buNone/>
            </a:pPr>
            <a:r>
              <a:rPr lang="en-GB" sz="4000" b="1" dirty="0"/>
              <a:t>Sammy the slimy slug, slowly slid by.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Can you hear the </a:t>
            </a:r>
            <a:r>
              <a:rPr lang="en-GB" sz="4600" b="1" dirty="0"/>
              <a:t>‘s’</a:t>
            </a:r>
            <a:r>
              <a:rPr lang="en-GB" dirty="0"/>
              <a:t> sound repeated?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Follow the link to </a:t>
            </a:r>
          </a:p>
          <a:p>
            <a:pPr marL="0" indent="0">
              <a:buNone/>
            </a:pPr>
            <a:r>
              <a:rPr lang="en-GB" dirty="0">
                <a:hlinkClick r:id="rId2"/>
              </a:rPr>
              <a:t>https://www.bbc.co.uk/bitesize/articles/zc3v6g8</a:t>
            </a:r>
            <a:endParaRPr lang="en-GB" dirty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Watch the videos to 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GB" dirty="0"/>
              <a:t>see examples of alliteration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GB" dirty="0"/>
              <a:t>and see poet Joseph Coelho talk about poetic devices.</a:t>
            </a:r>
          </a:p>
          <a:p>
            <a:pPr marL="0" indent="0">
              <a:buNone/>
            </a:pPr>
            <a:r>
              <a:rPr lang="en-GB" dirty="0"/>
              <a:t>	To find out about alliteration, start watching at 1 minute and 18 	seconds and finish at around 3 minutes and 17 seconds.</a:t>
            </a:r>
          </a:p>
        </p:txBody>
      </p:sp>
      <p:sp>
        <p:nvSpPr>
          <p:cNvPr id="4" name="Rectangle 3"/>
          <p:cNvSpPr/>
          <p:nvPr/>
        </p:nvSpPr>
        <p:spPr>
          <a:xfrm>
            <a:off x="467544" y="2492896"/>
            <a:ext cx="7128792" cy="1872208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59017144"/>
      </p:ext>
    </p:extLst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074242"/>
          </a:xfrm>
        </p:spPr>
        <p:txBody>
          <a:bodyPr>
            <a:normAutofit/>
          </a:bodyPr>
          <a:lstStyle/>
          <a:p>
            <a:r>
              <a:rPr lang="en-GB" dirty="0"/>
              <a:t>Here are some other examples of alliteration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708920"/>
            <a:ext cx="8229600" cy="3417243"/>
          </a:xfrm>
        </p:spPr>
        <p:txBody>
          <a:bodyPr>
            <a:normAutofit/>
          </a:bodyPr>
          <a:lstStyle/>
          <a:p>
            <a:r>
              <a:rPr lang="en-GB" dirty="0">
                <a:solidFill>
                  <a:srgbClr val="FF0000"/>
                </a:solidFill>
              </a:rPr>
              <a:t>A</a:t>
            </a:r>
            <a:r>
              <a:rPr lang="en-GB" dirty="0"/>
              <a:t>ll </a:t>
            </a:r>
            <a:r>
              <a:rPr lang="en-GB" dirty="0">
                <a:solidFill>
                  <a:srgbClr val="FF0000"/>
                </a:solidFill>
              </a:rPr>
              <a:t>A</a:t>
            </a:r>
            <a:r>
              <a:rPr lang="en-GB" dirty="0"/>
              <a:t>dam </a:t>
            </a:r>
            <a:r>
              <a:rPr lang="en-GB" dirty="0">
                <a:solidFill>
                  <a:srgbClr val="FF0000"/>
                </a:solidFill>
              </a:rPr>
              <a:t>a</a:t>
            </a:r>
            <a:r>
              <a:rPr lang="en-GB" dirty="0"/>
              <a:t>te in </a:t>
            </a:r>
            <a:r>
              <a:rPr lang="en-GB" dirty="0">
                <a:solidFill>
                  <a:srgbClr val="FF0000"/>
                </a:solidFill>
              </a:rPr>
              <a:t>A</a:t>
            </a:r>
            <a:r>
              <a:rPr lang="en-GB" dirty="0"/>
              <a:t>ugust was </a:t>
            </a:r>
            <a:r>
              <a:rPr lang="en-GB" dirty="0">
                <a:solidFill>
                  <a:srgbClr val="FF0000"/>
                </a:solidFill>
              </a:rPr>
              <a:t>a</a:t>
            </a:r>
            <a:r>
              <a:rPr lang="en-GB" dirty="0"/>
              <a:t>pples.</a:t>
            </a:r>
          </a:p>
          <a:p>
            <a:r>
              <a:rPr lang="en-GB" dirty="0">
                <a:solidFill>
                  <a:srgbClr val="FF0000"/>
                </a:solidFill>
              </a:rPr>
              <a:t>B</a:t>
            </a:r>
            <a:r>
              <a:rPr lang="en-GB" dirty="0"/>
              <a:t>arry </a:t>
            </a:r>
            <a:r>
              <a:rPr lang="en-GB" dirty="0">
                <a:solidFill>
                  <a:srgbClr val="FF0000"/>
                </a:solidFill>
              </a:rPr>
              <a:t>b</a:t>
            </a:r>
            <a:r>
              <a:rPr lang="en-GB" dirty="0"/>
              <a:t>ought a </a:t>
            </a:r>
            <a:r>
              <a:rPr lang="en-GB" dirty="0">
                <a:solidFill>
                  <a:srgbClr val="FF0000"/>
                </a:solidFill>
              </a:rPr>
              <a:t>b</a:t>
            </a:r>
            <a:r>
              <a:rPr lang="en-GB" dirty="0"/>
              <a:t>ook.</a:t>
            </a:r>
          </a:p>
          <a:p>
            <a:r>
              <a:rPr lang="en-GB" dirty="0">
                <a:solidFill>
                  <a:srgbClr val="FF0000"/>
                </a:solidFill>
              </a:rPr>
              <a:t>C</a:t>
            </a:r>
            <a:r>
              <a:rPr lang="en-GB" dirty="0"/>
              <a:t>ome and </a:t>
            </a:r>
            <a:r>
              <a:rPr lang="en-GB" dirty="0">
                <a:solidFill>
                  <a:srgbClr val="FF0000"/>
                </a:solidFill>
              </a:rPr>
              <a:t>c</a:t>
            </a:r>
            <a:r>
              <a:rPr lang="en-GB" dirty="0"/>
              <a:t>lean your </a:t>
            </a:r>
            <a:r>
              <a:rPr lang="en-GB" dirty="0">
                <a:solidFill>
                  <a:srgbClr val="FF0000"/>
                </a:solidFill>
              </a:rPr>
              <a:t>c</a:t>
            </a:r>
            <a:r>
              <a:rPr lang="en-GB" dirty="0"/>
              <a:t>loset, </a:t>
            </a:r>
            <a:r>
              <a:rPr lang="en-GB" dirty="0">
                <a:solidFill>
                  <a:srgbClr val="FF0000"/>
                </a:solidFill>
              </a:rPr>
              <a:t>C</a:t>
            </a:r>
            <a:r>
              <a:rPr lang="en-GB" dirty="0"/>
              <a:t>arly.</a:t>
            </a:r>
          </a:p>
        </p:txBody>
      </p:sp>
    </p:spTree>
    <p:extLst>
      <p:ext uri="{BB962C8B-B14F-4D97-AF65-F5344CB8AC3E}">
        <p14:creationId xmlns:p14="http://schemas.microsoft.com/office/powerpoint/2010/main" val="2123170839"/>
      </p:ext>
    </p:extLst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0398" y="1772816"/>
            <a:ext cx="8280920" cy="47641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18" name="Straight Connector 17"/>
          <p:cNvCxnSpPr/>
          <p:nvPr/>
        </p:nvCxnSpPr>
        <p:spPr>
          <a:xfrm>
            <a:off x="1259632" y="2852936"/>
            <a:ext cx="2664296" cy="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1412032" y="3356992"/>
            <a:ext cx="5464224" cy="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21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GB" sz="3600" dirty="0"/>
              <a:t>Look at this poem. Listen as I read. Can you hear the alliteration? Some have been done for you.</a:t>
            </a:r>
          </a:p>
        </p:txBody>
      </p:sp>
    </p:spTree>
    <p:extLst>
      <p:ext uri="{BB962C8B-B14F-4D97-AF65-F5344CB8AC3E}">
        <p14:creationId xmlns:p14="http://schemas.microsoft.com/office/powerpoint/2010/main" val="2354791671"/>
      </p:ext>
    </p:extLst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GB" sz="3600" dirty="0"/>
              <a:t>Look at this poem. Listen as I read. Can you hear the alliteration? Some have been done for you.</a:t>
            </a: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0632" y="1772816"/>
            <a:ext cx="8280920" cy="47641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7" name="Straight Connector 6"/>
          <p:cNvCxnSpPr/>
          <p:nvPr/>
        </p:nvCxnSpPr>
        <p:spPr>
          <a:xfrm>
            <a:off x="1259632" y="2852936"/>
            <a:ext cx="2664296" cy="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1325092" y="3356992"/>
            <a:ext cx="5335140" cy="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2316796" y="3861048"/>
            <a:ext cx="2014512" cy="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1259632" y="4869160"/>
            <a:ext cx="1739528" cy="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2999160" y="5373216"/>
            <a:ext cx="2664296" cy="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41521309"/>
      </p:ext>
    </p:extLst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Task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q"/>
            </a:pPr>
            <a:r>
              <a:rPr lang="en-GB" dirty="0"/>
              <a:t>Read back the poem. Notice the alliteration.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GB" dirty="0"/>
              <a:t>Does it change the way you read the poem?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GB" dirty="0"/>
              <a:t>Try to read with expression which we have talked about before.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GB"/>
              <a:t>Try using </a:t>
            </a:r>
            <a:r>
              <a:rPr lang="en-GB" dirty="0"/>
              <a:t>a happy voice, a sad voice or an angry voice.</a:t>
            </a:r>
          </a:p>
        </p:txBody>
      </p:sp>
    </p:spTree>
    <p:extLst>
      <p:ext uri="{BB962C8B-B14F-4D97-AF65-F5344CB8AC3E}">
        <p14:creationId xmlns:p14="http://schemas.microsoft.com/office/powerpoint/2010/main" val="2583942615"/>
      </p:ext>
    </p:extLst>
  </p:cSld>
  <p:clrMapOvr>
    <a:masterClrMapping/>
  </p:clrMapOvr>
  <p:transition spd="slow">
    <p:fade thruBlk="1"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68</TotalTime>
  <Words>273</Words>
  <Application>Microsoft Macintosh PowerPoint</Application>
  <PresentationFormat>On-screen Show (4:3)</PresentationFormat>
  <Paragraphs>31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Wingdings</vt:lpstr>
      <vt:lpstr>Office Theme</vt:lpstr>
      <vt:lpstr>Learning intention performing poetry poetic devices</vt:lpstr>
      <vt:lpstr>Poetic devices</vt:lpstr>
      <vt:lpstr>Alliteration </vt:lpstr>
      <vt:lpstr>Here are some other examples of alliteration</vt:lpstr>
      <vt:lpstr>Look at this poem. Listen as I read. Can you hear the alliteration? Some have been done for you.</vt:lpstr>
      <vt:lpstr>Look at this poem. Listen as I read. Can you hear the alliteration? Some have been done for you.</vt:lpstr>
      <vt:lpstr>Task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Learning intention performing poetry poetic devices</dc:title>
  <dc:creator>Wilkinson, Sean</dc:creator>
  <cp:lastModifiedBy>Kilmartin, Rachel</cp:lastModifiedBy>
  <cp:revision>9</cp:revision>
  <dcterms:created xsi:type="dcterms:W3CDTF">2021-02-10T11:25:49Z</dcterms:created>
  <dcterms:modified xsi:type="dcterms:W3CDTF">2021-02-15T21:31:22Z</dcterms:modified>
</cp:coreProperties>
</file>