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8" r:id="rId5"/>
    <p:sldId id="269" r:id="rId6"/>
    <p:sldId id="270" r:id="rId7"/>
    <p:sldId id="271" r:id="rId8"/>
    <p:sldId id="264" r:id="rId9"/>
    <p:sldId id="272" r:id="rId10"/>
    <p:sldId id="266" r:id="rId11"/>
    <p:sldId id="267" r:id="rId12"/>
    <p:sldId id="274" r:id="rId13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  <a:srgbClr val="FFFF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232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AB6D2-E08B-4DBF-BBB7-466758FDB60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954-A259-4B71-814D-7A222A854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8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060B5F2-362A-497E-9C2C-1A8A48939E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5429B4-7AD3-4481-8630-95664151FC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9A28D25-9F74-46B7-BE9A-9D7573865E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5370AB1-70BF-4DA6-B019-4C2D170EC6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C3C1A74-682B-4A0D-904F-9830BF5DDD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02B9C43-92B9-451F-B228-AAFA273E6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1C9E6E-0C17-4A68-899A-722A30F38D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CE34067-EFC2-4C0F-8616-77ECD4584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FDBD5A-9058-443F-AE24-30BE36B1E70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D6A96FE-5B8E-4D24-9BBF-9497E45F7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D5E12A6-6D32-49EB-9A22-889E62861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AD49517-ECFB-49B6-B0EC-CE4B4774C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ABD845-992A-4BFB-B0E7-13992B0DB2E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171" name="Slide Image Placeholder 1">
            <a:extLst>
              <a:ext uri="{FF2B5EF4-FFF2-40B4-BE49-F238E27FC236}">
                <a16:creationId xmlns:a16="http://schemas.microsoft.com/office/drawing/2014/main" id="{81A94BAE-5754-46CE-8C98-F406D3CD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es Placeholder 2">
            <a:extLst>
              <a:ext uri="{FF2B5EF4-FFF2-40B4-BE49-F238E27FC236}">
                <a16:creationId xmlns:a16="http://schemas.microsoft.com/office/drawing/2014/main" id="{02271FE9-8D89-46BF-898A-7649E32B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Exercise, types of settlement</a:t>
            </a: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EF4709CE-06A4-418E-B8C0-C4DE081C451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BA9A55-E85E-48B6-9F35-FB370151E116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14C24C2-6BA2-4568-B278-8CF575757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EEDA15-671F-4471-BD60-E506ACB6F59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3315" name="Slide Image Placeholder 1">
            <a:extLst>
              <a:ext uri="{FF2B5EF4-FFF2-40B4-BE49-F238E27FC236}">
                <a16:creationId xmlns:a16="http://schemas.microsoft.com/office/drawing/2014/main" id="{C893D43A-AA84-45E1-B5C5-36C62CFA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>
            <a:extLst>
              <a:ext uri="{FF2B5EF4-FFF2-40B4-BE49-F238E27FC236}">
                <a16:creationId xmlns:a16="http://schemas.microsoft.com/office/drawing/2014/main" id="{CABD97D7-B167-4CC8-9803-843203224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Temporary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Built up areas including towns and cities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Permanent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few houses in a rural area. No amenities. Spread out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Hamlet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countryside location.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Conurbation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Somewhere only lived in for part of the year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Villages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Where cities have grown to swallow up other cities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City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population centre with a large population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Town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Somewhere lived in at all times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Rural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rural settlement of a collection of houses, a few amenities such as a pub, post office, few shops e.t.c.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Urban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population centre larger than a village but smaller than a city</a:t>
            </a: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67368F2C-BB73-4671-9313-47BEFFDC45FB}"/>
              </a:ext>
            </a:extLst>
          </p:cNvPr>
          <p:cNvSpPr txBox="1">
            <a:spLocks noGrp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47E92BC-30E4-4A2E-B72A-9244CE7464F8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A0E78-192C-4585-A09D-F1E046231E01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217F6-DD43-4119-AB06-E4A469DD4E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23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1B986-13FB-4754-8AF7-C6CBB28319F5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42F0C-AC02-4E8B-972E-119D71C7204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ACC1A-E5BE-43CC-A246-0617732124AE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9FFEF-19F8-49F9-B57E-338F0A95D6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4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8BF97-0EDC-4C7B-B2AC-887F785E77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F2AC4A-CB47-4E5E-9495-CD88AAA42E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E65D-9993-4CBD-9E75-F5DF6B16DA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DFC0C2-AD29-422E-9B7A-41F34F4769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2B1E5-D9C8-46C3-9EE3-13B9DF8C4BDD}" type="datetime3">
              <a:rPr lang="en-GB" altLang="en-US"/>
              <a:pPr>
                <a:defRPr/>
              </a:pPr>
              <a:t>21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1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B421C-EF02-43A6-9836-B2022537ABE9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A4777-673B-40D8-84E7-AF040904865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92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6BAA5-B3A2-42B3-9BB2-4BCA43BB5237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77C3-00BC-47B1-B600-36BE0BB7CE5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893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19784-5300-46F4-BD09-9F33807B8A70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F729-887A-4C5B-B364-1CD66086941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0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DAF6C-AB74-4F5F-B5A3-6C6FB00E8D6F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2360D-A3B1-465C-9660-5E830CC526A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83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6A43A-0B81-42E8-B596-1ECF296390DD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B39A-A37D-4CD3-87B6-C73FAFB7DE0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32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3D35D-572E-4160-943F-03476CB17662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C9C4-1707-4D38-8DF1-1D50295A0BB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0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1292D-D023-4CC4-8768-558DB8A2B327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FD54C-C063-4BC0-9F76-827EC391D5E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46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91707-9FEF-4EAA-869B-770F9788E2FF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A9A9D-894C-40D1-B338-2B1A04D72C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274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4390-3F42-4D61-ADC0-347CB48EBCEC}" type="datetime3">
              <a:rPr lang="en-GB" altLang="en-US" smtClean="0"/>
              <a:pPr>
                <a:defRPr/>
              </a:pPr>
              <a:t>21 January, 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Urban Jungle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DE141-250A-441F-B830-CC1F2D7F9CD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10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2.m4a"/><Relationship Id="rId7" Type="http://schemas.openxmlformats.org/officeDocument/2006/relationships/image" Target="../media/image4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image" Target="../media/image12.w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0DC9A958-600B-4788-A716-CCA1BCC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000" u="sng" dirty="0"/>
              <a:t>Geography</a:t>
            </a:r>
            <a:br>
              <a:rPr lang="en-GB" altLang="en-US" sz="4000" u="sng" dirty="0"/>
            </a:br>
            <a:r>
              <a:rPr lang="en-GB" altLang="en-US" sz="4000" u="sng" dirty="0"/>
              <a:t>Settlements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5F7899D-2D4A-43F1-80A1-2D88A5DC8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2016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1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7DA81C-10DB-43D1-894A-FAF1FE4C4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1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3">
            <a:extLst>
              <a:ext uri="{FF2B5EF4-FFF2-40B4-BE49-F238E27FC236}">
                <a16:creationId xmlns:a16="http://schemas.microsoft.com/office/drawing/2014/main" id="{3A3FEEA5-4101-4F52-BAAE-AA167F190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services are you likely to find at each of these settlements?</a:t>
            </a:r>
          </a:p>
        </p:txBody>
      </p:sp>
      <p:graphicFrame>
        <p:nvGraphicFramePr>
          <p:cNvPr id="18478" name="Group 46">
            <a:extLst>
              <a:ext uri="{FF2B5EF4-FFF2-40B4-BE49-F238E27FC236}">
                <a16:creationId xmlns:a16="http://schemas.microsoft.com/office/drawing/2014/main" id="{43ADAB9F-BEC9-42BA-9217-DDA54FAD7B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350979"/>
              </p:ext>
            </p:extLst>
          </p:nvPr>
        </p:nvGraphicFramePr>
        <p:xfrm>
          <a:off x="468313" y="1628775"/>
          <a:ext cx="8229600" cy="504571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A652E2-ECDA-438A-82BE-B63D149AA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5F2C3D-46C6-4158-B16F-46357EFA8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31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A22BCC6-E0C2-4698-8D02-697301EC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49" y="476672"/>
            <a:ext cx="4444383" cy="646331"/>
          </a:xfrm>
          <a:prstGeom prst="rect">
            <a:avLst/>
          </a:prstGeom>
          <a:solidFill>
            <a:srgbClr val="FFFFCC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Using your table and your knowledge,  justify where you would most like to live.</a:t>
            </a:r>
          </a:p>
        </p:txBody>
      </p:sp>
      <p:pic>
        <p:nvPicPr>
          <p:cNvPr id="16387" name="Picture 6" descr="003333_d102a16c">
            <a:extLst>
              <a:ext uri="{FF2B5EF4-FFF2-40B4-BE49-F238E27FC236}">
                <a16:creationId xmlns:a16="http://schemas.microsoft.com/office/drawing/2014/main" id="{104D2A8E-4703-4528-A629-FAFAED35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432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City of London with Tower 42 and Swiss Re Tower">
            <a:extLst>
              <a:ext uri="{FF2B5EF4-FFF2-40B4-BE49-F238E27FC236}">
                <a16:creationId xmlns:a16="http://schemas.microsoft.com/office/drawing/2014/main" id="{A23AB109-6DAB-4B76-B0AC-CB90FED0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4559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salisburycathedral-eb21281">
            <a:extLst>
              <a:ext uri="{FF2B5EF4-FFF2-40B4-BE49-F238E27FC236}">
                <a16:creationId xmlns:a16="http://schemas.microsoft.com/office/drawing/2014/main" id="{805923B6-3771-422D-811F-D59E8185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453548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ACCA9E-7C6A-47F5-B9C5-0223550A4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23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A7A7-D003-4BDA-A5BB-CC50DA78F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886700" cy="43513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do you think makes a good area to develop a settlement? </a:t>
            </a: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Access Routes for Trade</a:t>
            </a: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(Rivers/Roads)</a:t>
            </a: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Flat land</a:t>
            </a: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(Easy to build on)</a:t>
            </a: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Reliable water supply</a:t>
            </a: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(River or Lake?)</a:t>
            </a:r>
          </a:p>
          <a:p>
            <a:pPr algn="ctr"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Fertile Land</a:t>
            </a:r>
          </a:p>
          <a:p>
            <a:pPr algn="ctr" eaLnBrk="1" hangingPunct="1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(Agriculture)</a:t>
            </a:r>
          </a:p>
          <a:p>
            <a:pPr eaLnBrk="1" hangingPunct="1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6EB839-AF4A-447E-BF87-6CDD99F1B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36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757F6FA-5F77-4FCC-931A-B2F39D53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What do these photos all have in common?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234FA0-BC25-41CC-A670-A116BDAC12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52292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7" descr="newyork">
            <a:extLst>
              <a:ext uri="{FF2B5EF4-FFF2-40B4-BE49-F238E27FC236}">
                <a16:creationId xmlns:a16="http://schemas.microsoft.com/office/drawing/2014/main" id="{D667C861-7FBA-4B04-B5C4-CCDCB751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3162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Sherbornecheapst4large">
            <a:extLst>
              <a:ext uri="{FF2B5EF4-FFF2-40B4-BE49-F238E27FC236}">
                <a16:creationId xmlns:a16="http://schemas.microsoft.com/office/drawing/2014/main" id="{E03531AF-7671-479F-B054-DBE79970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3006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arleypicnicsite_jpg">
            <a:extLst>
              <a:ext uri="{FF2B5EF4-FFF2-40B4-BE49-F238E27FC236}">
                <a16:creationId xmlns:a16="http://schemas.microsoft.com/office/drawing/2014/main" id="{6A53795F-C41E-43A2-88B5-73698DEC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46613"/>
            <a:ext cx="33416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DSCN0416">
            <a:extLst>
              <a:ext uri="{FF2B5EF4-FFF2-40B4-BE49-F238E27FC236}">
                <a16:creationId xmlns:a16="http://schemas.microsoft.com/office/drawing/2014/main" id="{AE6CA956-0349-4D40-8CFF-3AAE4084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sisimg20040807_5128981_0">
            <a:extLst>
              <a:ext uri="{FF2B5EF4-FFF2-40B4-BE49-F238E27FC236}">
                <a16:creationId xmlns:a16="http://schemas.microsoft.com/office/drawing/2014/main" id="{350ED94A-F81B-4EFF-9D0F-316ABC3F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429000"/>
            <a:ext cx="28876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Rectangle 19">
            <a:extLst>
              <a:ext uri="{FF2B5EF4-FFF2-40B4-BE49-F238E27FC236}">
                <a16:creationId xmlns:a16="http://schemas.microsoft.com/office/drawing/2014/main" id="{108A7848-9852-444C-9B67-6A559D2C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57788"/>
            <a:ext cx="2736850" cy="1584325"/>
          </a:xfrm>
          <a:prstGeom prst="rect">
            <a:avLst/>
          </a:prstGeom>
          <a:solidFill>
            <a:srgbClr val="FFCCCC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They are all places where people live!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1447E0-CE02-4E12-9976-C12556DAF3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02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  <p:bldP spid="3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149753-94CA-4004-8FFC-532E3FEB0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6769" y="230507"/>
            <a:ext cx="8229600" cy="574675"/>
          </a:xfrm>
        </p:spPr>
        <p:txBody>
          <a:bodyPr/>
          <a:lstStyle/>
          <a:p>
            <a:pPr eaLnBrk="1" hangingPunct="1"/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know what a settlement is…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D516199-AE78-4BC7-BE62-07377BFC49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125538"/>
            <a:ext cx="8424862" cy="1295400"/>
          </a:xfrm>
        </p:spPr>
        <p:txBody>
          <a:bodyPr>
            <a:normAutofit/>
          </a:bodyPr>
          <a:lstStyle/>
          <a:p>
            <a:pPr marL="0" indent="20638"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18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is a dwelling (homes) or group of dwellings where people live. </a:t>
            </a:r>
          </a:p>
          <a:p>
            <a:pPr marL="0" indent="20638"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0638"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What do you notice about this photograph?</a:t>
            </a:r>
          </a:p>
          <a:p>
            <a:pPr marL="0" indent="20638"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7" descr="salisburycathedral-eb21281">
            <a:extLst>
              <a:ext uri="{FF2B5EF4-FFF2-40B4-BE49-F238E27FC236}">
                <a16:creationId xmlns:a16="http://schemas.microsoft.com/office/drawing/2014/main" id="{83BB4DA5-7A37-4514-BCA1-D5B9EFE6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36825"/>
            <a:ext cx="73453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D35AF9-ED30-4DA0-A312-6EA539A44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4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athall End Village - geograph.org.uk - 416776">
            <a:extLst>
              <a:ext uri="{FF2B5EF4-FFF2-40B4-BE49-F238E27FC236}">
                <a16:creationId xmlns:a16="http://schemas.microsoft.com/office/drawing/2014/main" id="{CC3224B7-5750-41BD-947B-C64979EC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140E04-03BC-46F5-B7F4-D392D15417A6}"/>
              </a:ext>
            </a:extLst>
          </p:cNvPr>
          <p:cNvSpPr/>
          <p:nvPr/>
        </p:nvSpPr>
        <p:spPr>
          <a:xfrm>
            <a:off x="827584" y="260648"/>
            <a:ext cx="67687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b="1" u="sng" dirty="0">
                <a:latin typeface="+mj-lt"/>
              </a:rPr>
              <a:t>Hamlet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b="1" dirty="0">
                <a:latin typeface="+mj-lt"/>
              </a:rPr>
              <a:t>Hamlets</a:t>
            </a:r>
            <a:r>
              <a:rPr lang="en-GB" altLang="en-US" sz="2000" dirty="0">
                <a:latin typeface="+mj-lt"/>
              </a:rPr>
              <a:t> are tiny settlements - they are just a collection of houses, perhaps </a:t>
            </a:r>
            <a:r>
              <a:rPr lang="en-GB" altLang="en-US" sz="2000" dirty="0" smtClean="0">
                <a:latin typeface="+mj-lt"/>
              </a:rPr>
              <a:t>centred </a:t>
            </a:r>
            <a:r>
              <a:rPr lang="en-GB" altLang="en-US" sz="2000" dirty="0">
                <a:latin typeface="+mj-lt"/>
              </a:rPr>
              <a:t>around a few farms. Hamlets have no amenities.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3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F8C34E-0340-461B-BF62-88F647B25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8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urville - geograph.org.uk - 295209">
            <a:extLst>
              <a:ext uri="{FF2B5EF4-FFF2-40B4-BE49-F238E27FC236}">
                <a16:creationId xmlns:a16="http://schemas.microsoft.com/office/drawing/2014/main" id="{1CEEFF53-EA15-48B5-A119-5E4D0D74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988F45-F4D7-4FA0-9E8B-39B322A5FBF5}"/>
              </a:ext>
            </a:extLst>
          </p:cNvPr>
          <p:cNvSpPr/>
          <p:nvPr/>
        </p:nvSpPr>
        <p:spPr>
          <a:xfrm>
            <a:off x="357188" y="476250"/>
            <a:ext cx="60293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Villages</a:t>
            </a:r>
          </a:p>
          <a:p>
            <a:pPr lvl="1">
              <a:defRPr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Villages 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are small settlements . Several hundred people live in them and they have  a few shops, a place of worship and maybe a school . </a:t>
            </a:r>
          </a:p>
          <a:p>
            <a:pPr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A109A5-DEA8-4F1B-9E2B-8709C11D1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0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utton Coldfield Town Center">
            <a:extLst>
              <a:ext uri="{FF2B5EF4-FFF2-40B4-BE49-F238E27FC236}">
                <a16:creationId xmlns:a16="http://schemas.microsoft.com/office/drawing/2014/main" id="{1EC882BE-CC8D-4161-AEFA-E1A9DE63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284538"/>
            <a:ext cx="575468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DC73D6-3A64-49EC-932E-AE69A35EA684}"/>
              </a:ext>
            </a:extLst>
          </p:cNvPr>
          <p:cNvSpPr/>
          <p:nvPr/>
        </p:nvSpPr>
        <p:spPr>
          <a:xfrm>
            <a:off x="827584" y="476672"/>
            <a:ext cx="60486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1600" b="1" u="sng" dirty="0">
                <a:latin typeface="Aial"/>
              </a:rPr>
              <a:t>Towns</a:t>
            </a:r>
          </a:p>
          <a:p>
            <a:pPr eaLnBrk="1" hangingPunct="1">
              <a:defRPr/>
            </a:pPr>
            <a:endParaRPr lang="en-GB" altLang="en-US" sz="1600" b="1" dirty="0">
              <a:latin typeface="Aial"/>
            </a:endParaRPr>
          </a:p>
          <a:p>
            <a:pPr eaLnBrk="1" hangingPunct="1">
              <a:defRPr/>
            </a:pPr>
            <a:endParaRPr lang="en-GB" altLang="en-US" sz="1600" b="1" dirty="0">
              <a:latin typeface="Aial"/>
            </a:endParaRPr>
          </a:p>
          <a:p>
            <a:pPr eaLnBrk="1" hangingPunct="1">
              <a:defRPr/>
            </a:pPr>
            <a:endParaRPr lang="en-GB" altLang="en-US" sz="1600" b="1" dirty="0">
              <a:latin typeface="Aial"/>
            </a:endParaRPr>
          </a:p>
          <a:p>
            <a:pPr eaLnBrk="1" hangingPunct="1">
              <a:defRPr/>
            </a:pPr>
            <a:r>
              <a:rPr lang="en-GB" altLang="en-US" sz="1600" b="1" dirty="0">
                <a:latin typeface="Aial"/>
              </a:rPr>
              <a:t>Towns </a:t>
            </a:r>
            <a:r>
              <a:rPr lang="en-GB" altLang="en-US" sz="1600" dirty="0">
                <a:latin typeface="Aial"/>
              </a:rPr>
              <a:t>are medium-sized settlements - thousands of people live in them and they have a shopping centre and factories. </a:t>
            </a:r>
            <a:r>
              <a:rPr lang="en-GB" altLang="en-US" sz="3600" dirty="0" smtClean="0">
                <a:latin typeface="Aial"/>
              </a:rPr>
              <a:t> </a:t>
            </a:r>
            <a:endParaRPr lang="en-GB" altLang="en-US" sz="3600" dirty="0">
              <a:latin typeface="Aial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46A876-6C7F-4838-9505-D6B301229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8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C1115-4C54-43B8-9547-439442E5146D}"/>
              </a:ext>
            </a:extLst>
          </p:cNvPr>
          <p:cNvSpPr/>
          <p:nvPr/>
        </p:nvSpPr>
        <p:spPr>
          <a:xfrm>
            <a:off x="250825" y="981075"/>
            <a:ext cx="8066088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</a:p>
          <a:p>
            <a:pPr eaLnBrk="1" hangingPunct="1">
              <a:defRPr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Cities 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are large settlements - they usually have lots of amenities and sometimes a cathedral too (megacities have over 10 million people living in them). </a:t>
            </a:r>
          </a:p>
        </p:txBody>
      </p:sp>
      <p:pic>
        <p:nvPicPr>
          <p:cNvPr id="11267" name="Picture 6" descr="Inner Manchester">
            <a:extLst>
              <a:ext uri="{FF2B5EF4-FFF2-40B4-BE49-F238E27FC236}">
                <a16:creationId xmlns:a16="http://schemas.microsoft.com/office/drawing/2014/main" id="{E20EC0C6-AF3C-45EA-AE70-068E69A0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7A3FBB-ADEF-49F7-B820-DB38CE178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9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MCj04247600000[1]">
            <a:extLst>
              <a:ext uri="{FF2B5EF4-FFF2-40B4-BE49-F238E27FC236}">
                <a16:creationId xmlns:a16="http://schemas.microsoft.com/office/drawing/2014/main" id="{28CD8E5B-F6FC-4819-902E-4F50971F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430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Rectangle 119">
            <a:extLst>
              <a:ext uri="{FF2B5EF4-FFF2-40B4-BE49-F238E27FC236}">
                <a16:creationId xmlns:a16="http://schemas.microsoft.com/office/drawing/2014/main" id="{B60C181A-8B0B-4141-861C-6AF328D3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796925"/>
            <a:ext cx="8362950" cy="360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75" indent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u="sng" dirty="0"/>
              <a:t>Lets recap upon the settlement vocabulary we have learned.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u="sng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Hamlet  - a few houses in a rural area with no amenities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Village  - a rural settlement with a collection of houses , a few amenities such as a shop and a post office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City - are large settlements - they usually have lots of amenities and sometimes a cathedral too (megacities have over 10 million people living in them).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Town - are medium-sized settlements - thousands of people live in them and they have a shopping centre and factories;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What do you think rural and urban means? </a:t>
            </a:r>
            <a:endParaRPr lang="en-GB" altLang="en-US" sz="4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900A0B-FEFB-4C96-A33C-61607C3FD5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0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2C3CA-C23F-4D6C-BE0D-3B4B2D4D6FD0}"/>
              </a:ext>
            </a:extLst>
          </p:cNvPr>
          <p:cNvSpPr/>
          <p:nvPr/>
        </p:nvSpPr>
        <p:spPr>
          <a:xfrm>
            <a:off x="467544" y="476672"/>
            <a:ext cx="80645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Rural areas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are places in the countryside with few buildings; 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urban areas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are settlements with lots of buildings in them. </a:t>
            </a: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Transport links, services and entertainment facilities are better in urban areas because more people live in them. </a:t>
            </a: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you think Newcastle upon Tyne is a hamlet, village, town or city?</a:t>
            </a: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 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6526815D-A7A9-4168-B0E0-8140AE650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01076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2B05F9-9F4D-4BA5-B201-BB20AC92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6DE3907-000C-49B7-B465-3F124C5C8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41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8|1|7.2|8.2|9|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513</Words>
  <Application>Microsoft Office PowerPoint</Application>
  <PresentationFormat>On-screen Show (4:3)</PresentationFormat>
  <Paragraphs>104</Paragraphs>
  <Slides>12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Aial</vt:lpstr>
      <vt:lpstr>Arial</vt:lpstr>
      <vt:lpstr>Calibri</vt:lpstr>
      <vt:lpstr>Calibri Light</vt:lpstr>
      <vt:lpstr>Office Theme</vt:lpstr>
      <vt:lpstr>Geography Settlements</vt:lpstr>
      <vt:lpstr>What do these photos all have in common?</vt:lpstr>
      <vt:lpstr>To know what a settlement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services are you likely to find at each of these settlements?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how cities develop and change over time</dc:title>
  <dc:creator>Bex</dc:creator>
  <cp:lastModifiedBy>Burns, Rachel</cp:lastModifiedBy>
  <cp:revision>16</cp:revision>
  <cp:lastPrinted>2021-01-21T08:03:20Z</cp:lastPrinted>
  <dcterms:created xsi:type="dcterms:W3CDTF">2012-08-27T17:02:25Z</dcterms:created>
  <dcterms:modified xsi:type="dcterms:W3CDTF">2021-01-21T08:03:24Z</dcterms:modified>
</cp:coreProperties>
</file>