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>
      <p:cViewPr>
        <p:scale>
          <a:sx n="58" d="100"/>
          <a:sy n="58" d="100"/>
        </p:scale>
        <p:origin x="-810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47885-03BE-48DF-96ED-1072B7CBE8B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05EE3-0225-4A88-879E-2EBBA443F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1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People</a:t>
            </a:r>
            <a:r>
              <a:rPr lang="en-GB" baseline="0" dirty="0" smtClean="0"/>
              <a:t> who believe in Judaism are Jewish. </a:t>
            </a:r>
            <a:r>
              <a:rPr lang="en-GB" dirty="0" smtClean="0"/>
              <a:t>Do you remember when we looked</a:t>
            </a:r>
            <a:r>
              <a:rPr lang="en-GB" baseline="0" dirty="0" smtClean="0"/>
              <a:t> at what is special for Jewish people?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Torah is their holy book, it cannot be touched. Remember, don’t touch the Torah!</a:t>
            </a:r>
          </a:p>
          <a:p>
            <a:r>
              <a:rPr lang="en-GB" baseline="0" dirty="0" smtClean="0"/>
              <a:t>The Star of David is a symbol to represent Judaism. </a:t>
            </a:r>
          </a:p>
          <a:p>
            <a:r>
              <a:rPr lang="en-GB" baseline="0" dirty="0" smtClean="0"/>
              <a:t>The Synagogue is a holy place to pray and worship.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05EE3-0225-4A88-879E-2EBBA443F7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06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story of Purim can be found in the Torah (don’t touch the Torah!) and is in the Book of Esther.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05EE3-0225-4A88-879E-2EBBA443F7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9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The King of Persia and his favourite nobleman Haman, wanted to hurt the Jewish people. </a:t>
            </a:r>
          </a:p>
          <a:p>
            <a:r>
              <a:rPr lang="en-GB" baseline="0" dirty="0" smtClean="0"/>
              <a:t>Esther was a brave girl who became Queen to persuade the King to save the Jewish people and not hurt them. </a:t>
            </a:r>
          </a:p>
          <a:p>
            <a:r>
              <a:rPr lang="en-GB" baseline="0" dirty="0" smtClean="0"/>
              <a:t>She managed to stop the King and Haman’s idea and so Jewish people now celebrate Esther and her bravery. </a:t>
            </a:r>
          </a:p>
          <a:p>
            <a:r>
              <a:rPr lang="en-GB" baseline="0" dirty="0" smtClean="0"/>
              <a:t>To celebrate Purim, Jewish people often read the story the night before and the day of Purim.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05EE3-0225-4A88-879E-2EBBA443F7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</a:t>
            </a:r>
            <a:r>
              <a:rPr lang="en-GB" baseline="0" dirty="0" smtClean="0"/>
              <a:t> celebrate Purim, bright clothes are worn to carnivals and synagogues to listen to the story of Esther. When Haman’s name is read aloud, a </a:t>
            </a:r>
            <a:r>
              <a:rPr lang="en-GB" baseline="0" dirty="0" err="1" smtClean="0"/>
              <a:t>gragger</a:t>
            </a:r>
            <a:r>
              <a:rPr lang="en-GB" baseline="0" dirty="0" smtClean="0"/>
              <a:t> (see the picture) is used to make loud noises so people don’t hear his name.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05EE3-0225-4A88-879E-2EBBA443F7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33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</a:t>
            </a:r>
            <a:r>
              <a:rPr lang="en-GB" baseline="0" dirty="0" smtClean="0"/>
              <a:t> celebrate Purim, Jewish people often give gifts and donate to charity. They also eat and drink special foods such as ‘</a:t>
            </a:r>
            <a:r>
              <a:rPr lang="en-GB" baseline="0" dirty="0" err="1" smtClean="0"/>
              <a:t>Hamantashen</a:t>
            </a:r>
            <a:r>
              <a:rPr lang="en-GB" baseline="0" dirty="0" smtClean="0"/>
              <a:t>’ which are biscuits filled with different food such as jam, chocolate or fruit. They are triangle shaped to represent Haman’s hat.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05EE3-0225-4A88-879E-2EBBA443F7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3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you make</a:t>
            </a:r>
            <a:r>
              <a:rPr lang="en-GB" baseline="0" dirty="0" smtClean="0"/>
              <a:t> a poster about Purim? Try and draw the story and some of the celebrations.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05EE3-0225-4A88-879E-2EBBA443F7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7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4B62-2EC7-4948-B962-C027180E3B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0905-E5DF-4AC2-9007-26E3BB42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10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4B62-2EC7-4948-B962-C027180E3B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0905-E5DF-4AC2-9007-26E3BB42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2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4B62-2EC7-4948-B962-C027180E3B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0905-E5DF-4AC2-9007-26E3BB42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03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4B62-2EC7-4948-B962-C027180E3B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0905-E5DF-4AC2-9007-26E3BB42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68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4B62-2EC7-4948-B962-C027180E3B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0905-E5DF-4AC2-9007-26E3BB42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8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4B62-2EC7-4948-B962-C027180E3B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0905-E5DF-4AC2-9007-26E3BB42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91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4B62-2EC7-4948-B962-C027180E3B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0905-E5DF-4AC2-9007-26E3BB42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6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4B62-2EC7-4948-B962-C027180E3B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0905-E5DF-4AC2-9007-26E3BB42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18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4B62-2EC7-4948-B962-C027180E3B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0905-E5DF-4AC2-9007-26E3BB42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4B62-2EC7-4948-B962-C027180E3B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0905-E5DF-4AC2-9007-26E3BB42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59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4B62-2EC7-4948-B962-C027180E3B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0905-E5DF-4AC2-9007-26E3BB42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9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14B62-2EC7-4948-B962-C027180E3B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0905-E5DF-4AC2-9007-26E3BB42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74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learn about Purim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Commentary 2: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 6: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celebrate Purim, bright clothes are worn to carnivals and synagogues to listen to the story of Esther. When Haman’s name is read aloud,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gragger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(see the picture) is used to make loud noises so people don’t hear his name.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 7: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celebrate Purim, Jewish people often give gifts and donate to charity. They also eat and drink special foods such as ‘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Hamantashen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’ which are biscuits filled with different food such as jam, chocolate or fruit. They are triangle shaped to represent Haman’s hat.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64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is Purim?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Purim is a special celebration for Jewish people.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 will be celebrated on: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Thursday 25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February 2021 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Friday 26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February 2021.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8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724128" y="1700808"/>
            <a:ext cx="3024336" cy="27363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28" y="2232409"/>
            <a:ext cx="2176336" cy="163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Quick recap: Judaism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9552" y="1680383"/>
            <a:ext cx="2880320" cy="27363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203848" y="3789040"/>
            <a:ext cx="2880320" cy="27363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r="6197"/>
          <a:stretch/>
        </p:blipFill>
        <p:spPr bwMode="auto">
          <a:xfrm>
            <a:off x="1080843" y="2257063"/>
            <a:ext cx="1797738" cy="162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 descr="See the source 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24" y="4028660"/>
            <a:ext cx="1954167" cy="22570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3664" y="5705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3962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Book of Esther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59" y="1844824"/>
            <a:ext cx="43211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7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Story of Purim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594928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850" r="5690"/>
          <a:stretch/>
        </p:blipFill>
        <p:spPr>
          <a:xfrm>
            <a:off x="971600" y="1988840"/>
            <a:ext cx="6880515" cy="3693751"/>
          </a:xfrm>
          <a:prstGeom prst="roundRect">
            <a:avLst>
              <a:gd name="adj" fmla="val 5041"/>
            </a:avLst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98" y="3068960"/>
            <a:ext cx="684674" cy="212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69" y="3284984"/>
            <a:ext cx="1596864" cy="212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833862" cy="234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Celebrating Purim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995936" cy="242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70964"/>
            <a:ext cx="38481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05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Celebrating Purim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23875"/>
            <a:ext cx="3491069" cy="261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6021288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3378" r="18649" b="4559"/>
          <a:stretch>
            <a:fillRect/>
          </a:stretch>
        </p:blipFill>
        <p:spPr bwMode="auto">
          <a:xfrm>
            <a:off x="4950196" y="2323875"/>
            <a:ext cx="2934172" cy="261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90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Can you make a poster about Purim?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Commentary: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3: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People who believe in Judaism are Jewish. Do you remember when we looked at what is special for Jewish people?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Torah is their holy book, it cannot be touched. Remember, don’t touch 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Torah!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Star of David is a symbol to represent Judaism.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Synagogue is a holy place to pray and worship.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4: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story of Purim can be found in the Torah (don’t touch the Torah!) and is in the Book of Esther. 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5: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King of Persia and his favourite nobleman Haman, wanted to hurt the Jewish people.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Esther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was a brave girl who became Queen to persuade the King to save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Jewish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people and not hurt them.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managed to stop the King and Haman’s idea and so Jewish people now celebrate Esther and her bravery.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celebrate Purim, Jewish people often read the story the night before and the day of Purim. 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1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628</Words>
  <Application>Microsoft Office PowerPoint</Application>
  <PresentationFormat>On-screen Show (4:3)</PresentationFormat>
  <Paragraphs>46</Paragraphs>
  <Slides>10</Slides>
  <Notes>6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Learning Intention:   To learn about Purim</vt:lpstr>
      <vt:lpstr>What is Purim?</vt:lpstr>
      <vt:lpstr>Quick recap: Judaism</vt:lpstr>
      <vt:lpstr>The Book of Esther</vt:lpstr>
      <vt:lpstr>The Story of Purim</vt:lpstr>
      <vt:lpstr>Celebrating Purim</vt:lpstr>
      <vt:lpstr>Celebrating Purim</vt:lpstr>
      <vt:lpstr>Your turn:</vt:lpstr>
      <vt:lpstr>Commentary:</vt:lpstr>
      <vt:lpstr>Commentary 2: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  To learn about Purim</dc:title>
  <dc:creator>Kiddy, Rubie</dc:creator>
  <cp:lastModifiedBy>Kiddy, Rubie</cp:lastModifiedBy>
  <cp:revision>9</cp:revision>
  <dcterms:created xsi:type="dcterms:W3CDTF">2021-02-23T09:49:58Z</dcterms:created>
  <dcterms:modified xsi:type="dcterms:W3CDTF">2021-02-23T14:45:55Z</dcterms:modified>
</cp:coreProperties>
</file>