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459EE3-8D1F-4A3F-A059-10B1193FCCD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35E82E98-9DB4-488B-83D0-7DB561169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6" t="3216" r="12737" b="1"/>
          <a:stretch/>
        </p:blipFill>
        <p:spPr>
          <a:xfrm>
            <a:off x="2987824" y="-2"/>
            <a:ext cx="615617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EA3518-F451-4DCA-9ED9-C4D3F0DAF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9430" y="6149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734" y="1484784"/>
            <a:ext cx="47387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7 – 1 =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069A0E-0C52-4BA0-990C-AA5B01AEE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3295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7656" y="1484784"/>
            <a:ext cx="48189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4 - 3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34DD0C-333B-4EF7-91DC-5C823CF98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0946" y="1484784"/>
            <a:ext cx="51523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9 – 4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37F33C-3802-45A9-9F99-849DE83F5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3276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736F2-A5BB-4427-A57A-86C840AD93C8}"/>
              </a:ext>
            </a:extLst>
          </p:cNvPr>
          <p:cNvSpPr txBox="1"/>
          <p:nvPr/>
        </p:nvSpPr>
        <p:spPr>
          <a:xfrm>
            <a:off x="251520" y="188640"/>
            <a:ext cx="8424936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1 – Hello year 1 today we are going to be learning about subtraction. 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2 – Subtraction means take away, so when we take away our number will get smaller. Look I have done the first one for you. Our sum is 5 – 2. I have 5 spots and I need to take away 2, So I have crossed 2 out and I have 3 left. So 5 take away 2 equals 3. 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3 – Now try this one. 3 take away 1. How many spots are left,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4 - Now try this one. 4 take away 2. How many spots are left,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5 - Now try this one. 8 take away 3. How many spots are left,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6 - Now try this one. 6 take away 2. How many spots are left,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7 – Another way we can take away numbers is using a number line. Look my sum is 5 take away 3. So I find 5 on my number line and I need to jump backwards 3 numbers. 1, 2, 3. 5 take away 3 equals 2. 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8 - Now try this one. 4 take away 1. Remember to jump backwards,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9 - Now try this one. 6 take away 3. Remember to jump backwards,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10 - Now try this one. 7 take away 1. Remember to jump backwards,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11 - Now try this one. 4 take away 3. Remember to jump backwards, what is the answer?</a:t>
            </a:r>
          </a:p>
          <a:p>
            <a:r>
              <a:rPr lang="en-GB" sz="1650" dirty="0">
                <a:latin typeface="Arial" panose="020B0604020202020204" pitchFamily="34" charset="0"/>
                <a:cs typeface="Arial" panose="020B0604020202020204" pitchFamily="34" charset="0"/>
              </a:rPr>
              <a:t>Slide 12 - Now try this one. 9 take away 4. Remember to jump backwards, what is the answer?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3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0495" y="1484784"/>
            <a:ext cx="60532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5 – 2 = 3</a:t>
            </a:r>
          </a:p>
        </p:txBody>
      </p:sp>
      <p:sp>
        <p:nvSpPr>
          <p:cNvPr id="10" name="Oval 9"/>
          <p:cNvSpPr/>
          <p:nvPr/>
        </p:nvSpPr>
        <p:spPr>
          <a:xfrm>
            <a:off x="3368561" y="3376561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099093" y="3376561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01252" y="3387040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33943" y="3385640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116938" y="3382169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92B625-7EB1-4028-8937-708C3790DE4B}"/>
              </a:ext>
            </a:extLst>
          </p:cNvPr>
          <p:cNvCxnSpPr/>
          <p:nvPr/>
        </p:nvCxnSpPr>
        <p:spPr>
          <a:xfrm>
            <a:off x="971600" y="3140968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57D142-A01C-4BA4-9DB4-0362CA1474D8}"/>
              </a:ext>
            </a:extLst>
          </p:cNvPr>
          <p:cNvCxnSpPr/>
          <p:nvPr/>
        </p:nvCxnSpPr>
        <p:spPr>
          <a:xfrm>
            <a:off x="1753709" y="3140968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97291F-8F9C-46FB-8C03-8F513BEE2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7995" y="1484784"/>
            <a:ext cx="48782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3 - 1 = </a:t>
            </a:r>
          </a:p>
        </p:txBody>
      </p:sp>
      <p:sp>
        <p:nvSpPr>
          <p:cNvPr id="15" name="Oval 14"/>
          <p:cNvSpPr/>
          <p:nvPr/>
        </p:nvSpPr>
        <p:spPr>
          <a:xfrm>
            <a:off x="190770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18762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62778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E3C316-83C0-4662-BC07-48C21DDE8CD1}"/>
              </a:ext>
            </a:extLst>
          </p:cNvPr>
          <p:cNvCxnSpPr/>
          <p:nvPr/>
        </p:nvCxnSpPr>
        <p:spPr>
          <a:xfrm>
            <a:off x="1114294" y="2969794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2AADE7-D3E5-4BE9-B2B2-911F625D8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7651" y="1484784"/>
            <a:ext cx="48189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4 - 2 = </a:t>
            </a:r>
          </a:p>
        </p:txBody>
      </p:sp>
      <p:sp>
        <p:nvSpPr>
          <p:cNvPr id="15" name="Oval 14"/>
          <p:cNvSpPr/>
          <p:nvPr/>
        </p:nvSpPr>
        <p:spPr>
          <a:xfrm>
            <a:off x="1695663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43608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39752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87824" y="315276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6DD28A-1211-4F0D-9898-DC8DD67A1300}"/>
              </a:ext>
            </a:extLst>
          </p:cNvPr>
          <p:cNvCxnSpPr/>
          <p:nvPr/>
        </p:nvCxnSpPr>
        <p:spPr>
          <a:xfrm>
            <a:off x="969617" y="2969794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E08A37-4909-4CCF-AA8F-D157F33F2845}"/>
              </a:ext>
            </a:extLst>
          </p:cNvPr>
          <p:cNvCxnSpPr>
            <a:cxnSpLocks/>
          </p:cNvCxnSpPr>
          <p:nvPr/>
        </p:nvCxnSpPr>
        <p:spPr>
          <a:xfrm>
            <a:off x="1619672" y="2944004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61F354-873A-4A98-9C1E-6043A16F1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7653" y="1484784"/>
            <a:ext cx="48189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8 - 3 = </a:t>
            </a:r>
          </a:p>
        </p:txBody>
      </p:sp>
      <p:sp>
        <p:nvSpPr>
          <p:cNvPr id="16" name="Oval 15"/>
          <p:cNvSpPr/>
          <p:nvPr/>
        </p:nvSpPr>
        <p:spPr>
          <a:xfrm>
            <a:off x="971600" y="3212155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73597" y="3177094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979712" y="3196344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486352" y="3196343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95051" y="3177093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652504" y="3177090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096997" y="3177091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547556" y="3177092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9672B7-7C54-42F8-8137-1742456B9934}"/>
              </a:ext>
            </a:extLst>
          </p:cNvPr>
          <p:cNvCxnSpPr/>
          <p:nvPr/>
        </p:nvCxnSpPr>
        <p:spPr>
          <a:xfrm>
            <a:off x="852705" y="2994531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EE68CC-844C-4139-A0F8-DBE5DD5B26ED}"/>
              </a:ext>
            </a:extLst>
          </p:cNvPr>
          <p:cNvCxnSpPr/>
          <p:nvPr/>
        </p:nvCxnSpPr>
        <p:spPr>
          <a:xfrm>
            <a:off x="1388354" y="2941334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025169-FAEB-44FE-84BB-73B9CE5AB397}"/>
              </a:ext>
            </a:extLst>
          </p:cNvPr>
          <p:cNvCxnSpPr/>
          <p:nvPr/>
        </p:nvCxnSpPr>
        <p:spPr>
          <a:xfrm>
            <a:off x="1786733" y="2878780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951F2B-1E42-4B43-A7DE-DAB62CBAC3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7653" y="1484784"/>
            <a:ext cx="48189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6 - 2 = </a:t>
            </a:r>
          </a:p>
        </p:txBody>
      </p:sp>
      <p:sp>
        <p:nvSpPr>
          <p:cNvPr id="13" name="Oval 12"/>
          <p:cNvSpPr/>
          <p:nvPr/>
        </p:nvSpPr>
        <p:spPr>
          <a:xfrm>
            <a:off x="1673456" y="3149597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67744" y="3149599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448618" y="3149597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858181" y="3149597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E951EC-BBE4-4F0D-9BAC-7B5494E8A805}"/>
              </a:ext>
            </a:extLst>
          </p:cNvPr>
          <p:cNvCxnSpPr/>
          <p:nvPr/>
        </p:nvCxnSpPr>
        <p:spPr>
          <a:xfrm>
            <a:off x="1498567" y="2845885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0C16FF-2912-4B7F-BBCE-2B5A2546DB0A}"/>
              </a:ext>
            </a:extLst>
          </p:cNvPr>
          <p:cNvCxnSpPr/>
          <p:nvPr/>
        </p:nvCxnSpPr>
        <p:spPr>
          <a:xfrm>
            <a:off x="2123067" y="2845885"/>
            <a:ext cx="721402" cy="9361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26F3F19-2D81-4C98-BBEE-839ADE703488}"/>
              </a:ext>
            </a:extLst>
          </p:cNvPr>
          <p:cNvSpPr/>
          <p:nvPr/>
        </p:nvSpPr>
        <p:spPr>
          <a:xfrm>
            <a:off x="4000761" y="3116706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8E0613-603A-4073-85F7-AED4EB3EB0C7}"/>
              </a:ext>
            </a:extLst>
          </p:cNvPr>
          <p:cNvSpPr/>
          <p:nvPr/>
        </p:nvSpPr>
        <p:spPr>
          <a:xfrm>
            <a:off x="4591198" y="3096136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7CC6F7-120F-42E5-9929-145119071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6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3" y="476672"/>
            <a:ext cx="684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0502" y="1484784"/>
            <a:ext cx="60532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5 – 3 = 2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ket 1"/>
          <p:cNvSpPr/>
          <p:nvPr/>
        </p:nvSpPr>
        <p:spPr>
          <a:xfrm rot="5400000">
            <a:off x="2753798" y="3951058"/>
            <a:ext cx="432048" cy="612068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/>
          <p:cNvSpPr/>
          <p:nvPr/>
        </p:nvSpPr>
        <p:spPr>
          <a:xfrm rot="5400000">
            <a:off x="3311860" y="4005064"/>
            <a:ext cx="432048" cy="504056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ket 11"/>
          <p:cNvSpPr/>
          <p:nvPr/>
        </p:nvSpPr>
        <p:spPr>
          <a:xfrm rot="5400000">
            <a:off x="3855102" y="4014459"/>
            <a:ext cx="432048" cy="504056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16805" y="3546887"/>
            <a:ext cx="30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8109" y="3560865"/>
            <a:ext cx="30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4867" y="3560865"/>
            <a:ext cx="30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2E6FA3-B081-4EED-95D1-CDD07E9B7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739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2548" y="1484784"/>
            <a:ext cx="5149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4 – 1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543A6E-CBCB-493E-BE39-344582605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Subtraction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0943" y="1484784"/>
            <a:ext cx="51523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6 – 3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ACB5C5-ECDD-4AA7-ACD9-38A83BD6B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2341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437</Words>
  <Application>Microsoft Office PowerPoint</Application>
  <PresentationFormat>On-screen Show (4:3)</PresentationFormat>
  <Paragraphs>43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Schoolbook</vt:lpstr>
      <vt:lpstr>Comic Sans MS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Information</cp:lastModifiedBy>
  <cp:revision>8</cp:revision>
  <dcterms:created xsi:type="dcterms:W3CDTF">2021-01-11T13:00:06Z</dcterms:created>
  <dcterms:modified xsi:type="dcterms:W3CDTF">2021-01-14T14:43:30Z</dcterms:modified>
</cp:coreProperties>
</file>