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39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24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10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1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66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78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2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44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9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68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A4E45-4703-4489-AF7B-8122651146DD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3B42A-5CD9-4C6A-8FDC-1C6365921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29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find fractions of an amount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Finding ¼ of an amount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549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¼?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quarter is when we share an amount or a shape in 4 </a:t>
            </a:r>
            <a:r>
              <a:rPr lang="en-GB" b="1" dirty="0" smtClean="0"/>
              <a:t>equal</a:t>
            </a:r>
            <a:r>
              <a:rPr lang="en-GB" dirty="0" smtClean="0"/>
              <a:t> parts.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870" y="2725375"/>
            <a:ext cx="4514850" cy="212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47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Today you will have to collect different amounts of things (it could be anything you want, as long as you have the correct amount), and practice sharing it equally into 4 groups.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¼ of 12. This means you need to get 12 items and share them into 4 groups to find out how much is in each group.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My 12 teddies have been shared into 4 groups of 3. so ¼ of 12 = 3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627" y="5434149"/>
            <a:ext cx="1231180" cy="1231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513" y="5434148"/>
            <a:ext cx="1231180" cy="1231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399" y="5420199"/>
            <a:ext cx="1231180" cy="1231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8285" y="5420198"/>
            <a:ext cx="1231180" cy="123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6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questions.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For each question get the correct amount of objects then share into 4 groups. You could work with someone in your house and talk about your answers.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¼ of 16		2) ¼ of 8</a:t>
            </a:r>
          </a:p>
          <a:p>
            <a:pPr marL="514350" indent="-514350">
              <a:buAutoNum type="arabicParenR" startAt="3"/>
            </a:pPr>
            <a:r>
              <a:rPr lang="en-GB" dirty="0" smtClean="0"/>
              <a:t>¼ of 12		4) ¼ of 4</a:t>
            </a:r>
          </a:p>
          <a:p>
            <a:pPr marL="0" indent="0">
              <a:buNone/>
            </a:pPr>
            <a:r>
              <a:rPr lang="en-GB" dirty="0" smtClean="0"/>
              <a:t>5) ¼ of 20		6) ¼ of 24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Share your answers with someone in your house, you do not need to write </a:t>
            </a:r>
            <a:r>
              <a:rPr lang="en-GB" smtClean="0"/>
              <a:t>anything down today.</a:t>
            </a:r>
          </a:p>
          <a:p>
            <a:pPr marL="514350" indent="-514350">
              <a:buAutoNum type="arabi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148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find fractions of an amount</vt:lpstr>
      <vt:lpstr>What is ¼?</vt:lpstr>
      <vt:lpstr>Today’s task</vt:lpstr>
      <vt:lpstr>Your questions.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an amount</dc:title>
  <dc:creator>Watson, Craig</dc:creator>
  <cp:lastModifiedBy>Watson, Craig</cp:lastModifiedBy>
  <cp:revision>1</cp:revision>
  <dcterms:created xsi:type="dcterms:W3CDTF">2021-02-02T13:23:26Z</dcterms:created>
  <dcterms:modified xsi:type="dcterms:W3CDTF">2021-02-02T13:24:13Z</dcterms:modified>
</cp:coreProperties>
</file>