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69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664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3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22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41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8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61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012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01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7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94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04841-CA8D-4F43-AF2E-C9826BEAE41B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98A55-3A42-4CE0-A3E3-BC879B63F2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49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7567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4215" y="196486"/>
            <a:ext cx="4541385" cy="644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80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7565" y="0"/>
            <a:ext cx="4999534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454" y="113075"/>
            <a:ext cx="4483313" cy="674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14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7565" y="0"/>
            <a:ext cx="499953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670" y="160564"/>
            <a:ext cx="4825501" cy="671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65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Browning, Bethany</dc:creator>
  <cp:lastModifiedBy>Browning, Bethany</cp:lastModifiedBy>
  <cp:revision>2</cp:revision>
  <dcterms:created xsi:type="dcterms:W3CDTF">2021-02-03T14:41:17Z</dcterms:created>
  <dcterms:modified xsi:type="dcterms:W3CDTF">2021-02-03T14:42:15Z</dcterms:modified>
</cp:coreProperties>
</file>