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04841-CA8D-4F43-AF2E-C9826BEAE41B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98A55-3A42-4CE0-A3E3-BC879B63F2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691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04841-CA8D-4F43-AF2E-C9826BEAE41B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98A55-3A42-4CE0-A3E3-BC879B63F2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8664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04841-CA8D-4F43-AF2E-C9826BEAE41B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98A55-3A42-4CE0-A3E3-BC879B63F2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34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04841-CA8D-4F43-AF2E-C9826BEAE41B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98A55-3A42-4CE0-A3E3-BC879B63F2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8226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04841-CA8D-4F43-AF2E-C9826BEAE41B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98A55-3A42-4CE0-A3E3-BC879B63F2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417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04841-CA8D-4F43-AF2E-C9826BEAE41B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98A55-3A42-4CE0-A3E3-BC879B63F2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5287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04841-CA8D-4F43-AF2E-C9826BEAE41B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98A55-3A42-4CE0-A3E3-BC879B63F2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5619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04841-CA8D-4F43-AF2E-C9826BEAE41B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98A55-3A42-4CE0-A3E3-BC879B63F2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9012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04841-CA8D-4F43-AF2E-C9826BEAE41B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98A55-3A42-4CE0-A3E3-BC879B63F2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017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04841-CA8D-4F43-AF2E-C9826BEAE41B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98A55-3A42-4CE0-A3E3-BC879B63F2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774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04841-CA8D-4F43-AF2E-C9826BEAE41B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98A55-3A42-4CE0-A3E3-BC879B63F2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941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04841-CA8D-4F43-AF2E-C9826BEAE41B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98A55-3A42-4CE0-A3E3-BC879B63F2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490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975670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4215" y="196486"/>
            <a:ext cx="4541385" cy="6445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800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7565" y="0"/>
            <a:ext cx="4999534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2454" y="113075"/>
            <a:ext cx="4483313" cy="674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146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7565" y="0"/>
            <a:ext cx="4999534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6670" y="160564"/>
            <a:ext cx="4825501" cy="6716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565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Browning, Bethany</dc:creator>
  <cp:lastModifiedBy>Browning, Bethany</cp:lastModifiedBy>
  <cp:revision>2</cp:revision>
  <dcterms:created xsi:type="dcterms:W3CDTF">2021-02-03T14:41:17Z</dcterms:created>
  <dcterms:modified xsi:type="dcterms:W3CDTF">2021-02-03T14:42:15Z</dcterms:modified>
</cp:coreProperties>
</file>