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D960-8967-41C4-9B81-385D1CBE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4A611-016F-4225-9F16-3BB3558CA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C7B27-D145-42BC-9A52-0A59C685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712B0-3CA5-4434-B0A2-D7FB202E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809B-60B8-486C-90BE-27BF341D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8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48C9-B2BE-4721-A0E7-B0F07D12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E1F90-AF3E-4348-906F-7070C1D61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EC424-6219-40DF-B6BD-9922FE0D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98EB-7D3B-4EC8-829E-5A9ECF69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8314-BC22-4FD2-9978-256B8DAD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6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0119E-D44C-4E06-8C64-89805BBED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FACF4-CDD2-42E5-89BC-024F008D2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0A9C4-78D8-4354-AA47-83884945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B883-9E22-4886-9C85-0D2FF142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8FEA0-E95F-48B5-A159-069B9A3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2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A693-321E-4CE8-9116-62CDB931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4696-D7E9-4BDB-B902-B3B030A79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C7A8-B755-4DC4-86BE-03C2E67B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159A8-310C-46B5-9EFE-4477B7A6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DB506-5F13-4564-A5D8-BBF0533D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97EB-4335-45DE-85AE-CBF423E6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9210-C5A7-4244-9573-942A51A2C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6D18-4889-4BB0-AD6A-FC9F1445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2FCFF-D05A-4A8F-88B2-316DED13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9F73-363B-4486-A352-B326F0B3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1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70C7-9A55-4C27-9965-09459F5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BE6A-321A-4544-AB77-A31080225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DBB64-7DC4-478A-8FD7-9D34C76DB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3BA56-1A04-4045-9DDF-77330810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BBEFB-842D-426E-AA81-73DB62AF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F7B67-4C34-404F-A177-DE7C4A96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29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E2A7-FDC7-4872-B0C1-E9BF0539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C13DA-B364-420B-8E5B-3D5EFF6B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97380-EB76-4EF2-9AEA-8A1369DEC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D3772-F4A8-4719-BE18-E8365A02F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44C1D-09E6-4F2F-BC14-5804EA029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B98CB-BB78-44E3-9783-09DD41CB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EA7D1-D12C-4C89-9FF2-D24C6033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CE6F2-4C88-4133-AB30-5CDAA2C6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7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3D67-5346-4429-9413-92144076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F1B6D-FC24-45EB-9B14-56377BBD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04F80-E07B-48CA-A373-42BCF87C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C2E9E-0ADF-4133-BE08-27499D17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7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E573F-56EB-4438-B1F0-BCC9EBB5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2B2B4-B056-4857-AA73-665F5C2D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C20C-E272-48C0-A10F-9177D97A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7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C485-9710-4A06-8A0B-0CCB9340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05379-BA50-4302-B434-B66371B4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47316-728C-4D9F-8FC4-F2558D9E8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801C-A08C-4479-ACB3-0733284E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D1397-768A-4A84-A2E0-FB193B7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6DC8F-3C9C-4674-8B6D-FAF6B3DF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CA50-FFC1-4190-A4DA-B1C8B359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F41C34-36CE-4598-8211-2531EF343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9C1D-DF67-4F1C-B512-AC8E45BD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34673-AC95-41A0-8A80-D8F0CE90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0716E-22F9-41C5-972E-106E8E1B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C4CA1-05AE-414A-804E-6CE4839E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1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BF96A-E7E0-43B8-8E84-1A94816A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E405A-BADF-4776-8CCE-8220E75EB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403D6-C1E9-4BC2-9491-C3AF0980F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1085-B969-4CDC-8241-1A2739369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7255F-77C2-4E0D-8499-83C871EE8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57BAB9-397A-41BF-A28A-3D6F74C2E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8856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Subordinate clauses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5E2186-73D5-4B94-83F3-21C63A0179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3200" y="5469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C290-AF42-4865-83AA-F6745D14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Recapping our learning from yesterday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B894513-80BE-4CD6-BF6D-3DF26DF9EA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AF07A-4719-4B84-A7E4-5E51A49D5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3" t="40580" r="6585" b="31851"/>
          <a:stretch/>
        </p:blipFill>
        <p:spPr>
          <a:xfrm>
            <a:off x="1413226" y="1929227"/>
            <a:ext cx="9365547" cy="388430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F68972-631F-469C-8B97-EB13C7CC5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9416" y="6052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F15F-1989-48F1-B1AA-704DB6E7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9" y="365126"/>
            <a:ext cx="10515600" cy="1066110"/>
          </a:xfrm>
        </p:spPr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complex sentences?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4A021D-2E91-46DD-8164-5D3D41D2ABFD}"/>
              </a:ext>
            </a:extLst>
          </p:cNvPr>
          <p:cNvSpPr txBox="1">
            <a:spLocks/>
          </p:cNvSpPr>
          <p:nvPr/>
        </p:nvSpPr>
        <p:spPr>
          <a:xfrm>
            <a:off x="553279" y="1828800"/>
            <a:ext cx="10515600" cy="438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sentences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formed by adding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subordinate clause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 main clause.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Subordinate clauses add information to the main clause.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an example</a:t>
            </a: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sister,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kinder than me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 a good friend.</a:t>
            </a: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kinder than me </a:t>
            </a: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subordinate clause as it adds more information to the sentence but does not make sense on it’s own. </a:t>
            </a: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19B84C-6D43-4431-81C6-0B4E6C388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3687" y="4250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F15F-1989-48F1-B1AA-704DB6E7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9" y="365126"/>
            <a:ext cx="10515600" cy="1066110"/>
          </a:xfrm>
        </p:spPr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Subordinate Clause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4A021D-2E91-46DD-8164-5D3D41D2ABFD}"/>
              </a:ext>
            </a:extLst>
          </p:cNvPr>
          <p:cNvSpPr txBox="1">
            <a:spLocks/>
          </p:cNvSpPr>
          <p:nvPr/>
        </p:nvSpPr>
        <p:spPr>
          <a:xfrm>
            <a:off x="553279" y="1828800"/>
            <a:ext cx="10515600" cy="438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38C3FA-9BE5-4064-A84F-A713987A072A}"/>
              </a:ext>
            </a:extLst>
          </p:cNvPr>
          <p:cNvSpPr txBox="1">
            <a:spLocks/>
          </p:cNvSpPr>
          <p:nvPr/>
        </p:nvSpPr>
        <p:spPr>
          <a:xfrm>
            <a:off x="553279" y="3101700"/>
            <a:ext cx="10515600" cy="1066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Read the following complex sentences.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Can you identify the subordinate clause in each one?</a:t>
            </a:r>
          </a:p>
          <a:p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leaves, that had turned golden brown, were falling on the ground.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small, black cat sped up the hill, chased by two dogs.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C3E815-7951-410C-B993-86195830E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5235" y="5628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F15F-1989-48F1-B1AA-704DB6E7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9" y="365126"/>
            <a:ext cx="10515600" cy="1066110"/>
          </a:xfrm>
        </p:spPr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Subordinate Clause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4A021D-2E91-46DD-8164-5D3D41D2ABFD}"/>
              </a:ext>
            </a:extLst>
          </p:cNvPr>
          <p:cNvSpPr txBox="1">
            <a:spLocks/>
          </p:cNvSpPr>
          <p:nvPr/>
        </p:nvSpPr>
        <p:spPr>
          <a:xfrm>
            <a:off x="553279" y="1828800"/>
            <a:ext cx="10515600" cy="438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38C3FA-9BE5-4064-A84F-A713987A072A}"/>
              </a:ext>
            </a:extLst>
          </p:cNvPr>
          <p:cNvSpPr txBox="1">
            <a:spLocks/>
          </p:cNvSpPr>
          <p:nvPr/>
        </p:nvSpPr>
        <p:spPr>
          <a:xfrm>
            <a:off x="553279" y="3101700"/>
            <a:ext cx="10515600" cy="1066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Read the following complex sentences. Can you identify the subordinate clause?</a:t>
            </a:r>
          </a:p>
          <a:p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leaves,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had turned golden brown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were falling on the ground.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small, black cat sped up the hill,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chased by two dogs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A39E91-6418-43F6-8E42-046BB4627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9279" y="571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F15F-1989-48F1-B1AA-704DB6E7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9" y="365126"/>
            <a:ext cx="10515600" cy="1066110"/>
          </a:xfrm>
        </p:spPr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Highlighting the subordinate clause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4A021D-2E91-46DD-8164-5D3D41D2ABFD}"/>
              </a:ext>
            </a:extLst>
          </p:cNvPr>
          <p:cNvSpPr txBox="1">
            <a:spLocks/>
          </p:cNvSpPr>
          <p:nvPr/>
        </p:nvSpPr>
        <p:spPr>
          <a:xfrm>
            <a:off x="553279" y="2106404"/>
            <a:ext cx="10515600" cy="438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sun, which was above me, was incredibly hot.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present, wrapped in silver paper, was under the Christmas tree.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Mum sat on the sofa, while the children played on the floor.</a:t>
            </a: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C79CB0-A66E-47AA-A499-FE87AD6D35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17426" y="5681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F15F-1989-48F1-B1AA-704DB6E7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9" y="365126"/>
            <a:ext cx="10515600" cy="1066110"/>
          </a:xfrm>
        </p:spPr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Highlighting the subordinate clause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4A021D-2E91-46DD-8164-5D3D41D2ABFD}"/>
              </a:ext>
            </a:extLst>
          </p:cNvPr>
          <p:cNvSpPr txBox="1">
            <a:spLocks/>
          </p:cNvSpPr>
          <p:nvPr/>
        </p:nvSpPr>
        <p:spPr>
          <a:xfrm>
            <a:off x="553279" y="2106404"/>
            <a:ext cx="10515600" cy="438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sun,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was above 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was incredibly hot.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present,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wrapped in silver paper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was under the Christmas tree.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Mum sat on the sofa,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children played on the floor.</a:t>
            </a: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1B516A-5C07-4513-8284-3D783D3CC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9279" y="5589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C791-6160-41B0-8E06-F0D9FCC73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21" y="418133"/>
            <a:ext cx="1122956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 turn to form complex sentences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69D01D-FCB2-4744-A9A7-4C920CBF5899}"/>
              </a:ext>
            </a:extLst>
          </p:cNvPr>
          <p:cNvSpPr txBox="1">
            <a:spLocks/>
          </p:cNvSpPr>
          <p:nvPr/>
        </p:nvSpPr>
        <p:spPr>
          <a:xfrm>
            <a:off x="481219" y="2575459"/>
            <a:ext cx="11229561" cy="26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wind, ……………………, blew through the dense, dark forest.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old man, ………………..., slowly opened his wooden front door.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C13B30-9850-42ED-98D2-AA0EEB768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53600" y="5769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294</Words>
  <Application>Microsoft Office PowerPoint</Application>
  <PresentationFormat>Widescreen</PresentationFormat>
  <Paragraphs>55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Recapping our learning from yesterday</vt:lpstr>
      <vt:lpstr>What are complex sentences?</vt:lpstr>
      <vt:lpstr>The Subordinate Clause</vt:lpstr>
      <vt:lpstr>The Subordinate Clause</vt:lpstr>
      <vt:lpstr>Highlighting the subordinate clause </vt:lpstr>
      <vt:lpstr>Highlighting the subordinate clause </vt:lpstr>
      <vt:lpstr>Now it’s you turn to form complex sentences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7</cp:revision>
  <dcterms:created xsi:type="dcterms:W3CDTF">2021-01-15T10:00:27Z</dcterms:created>
  <dcterms:modified xsi:type="dcterms:W3CDTF">2021-01-15T10:53:43Z</dcterms:modified>
</cp:coreProperties>
</file>