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1T16:23:50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219">
    <iact:property name="dataType"/>
    <iact:actionData xml:id="d0">
      <inkml:trace xmlns:inkml="http://www.w3.org/2003/InkML" xml:id="stk0" contextRef="#ctx0" brushRef="#br0">6502 3338 0,'0'34'155,"0"1"-149,0 0 11,0 0-10,0-1 105,0 1-95,-35-35-9,35 35 1,0 0-3,0 34 21,0-34-13,-35 0 5,35 0 5,0-1 94,0 1-88,0 35 96,35-1-50,0 1-28,-35-36-3,0 1 70,0 0-101,0-70 574,0 0-550,0-34 51,0 34-51,0 0 35,0 1-22,35-1-42,-35 0 16,0 0-24,0 1 17,34 34-1,-34-35-3,0 0 25,0 0-15,0 0 3,35 35-6,-35-34 13,0-1 45,70 0 61,-70 0-83,35 35-46,-35-34 33,34 34-15,1 0-6,0-35 5,0 0 92,-35 0-96,0 1-20,34-1 61,1 35 101,0 0-96,0 0-48,-1 0-7,1 0 30,0 35 35,0-1-51,0 1 46,-1 0-51,1 0-7,-35-1-2,35 1-4,-35 0 44,0 0 33,0-1-38,0 1-39,0 35 6,0-35 18,0-1 26,0 1-35,0 0 23,0 0-1,0-1-35,0 36-4,0-1 16,0-34 13,0 35 204,0-36-228,35 1 13,-35-70 445,34 1-464,-34-1 6,0 0-5,0-34 5</inkml:trace>
    </iact:actionData>
  </iact:action>
  <iact:action type="add" startTime="9861">
    <iact:property name="dataType"/>
    <iact:actionData xml:id="d1">
      <inkml:trace xmlns:inkml="http://www.w3.org/2003/InkML" xml:id="stk1" contextRef="#ctx0" brushRef="#br0">7336 3998 0,'0'0'3,"0"-35"12,0 1 52,0-1-37,0 0 86,0 0-100,0 1 10,0-1 111,0 0-105,0 0-24,0 0 7,0 1 48,0-1-48,0 0 3,0 0-11,70 1 67,-35-1 29,-35 0-70,34 35-28,1-35 24,35 1 65,-35 34-41,-35-35-42,34 35 36,1 0-15,0 0 121,0 0-59,34 0-77,-34 69 133,0-69-134,-1 35 42,1 0-28,0-35-22,0 35 48,0-35-40,-35 34 49,34 1 0,-34 0-40,0 0-20,0-1 12,0 1 86,0 0-87,70 0-7,-70 0 38,0-1-9,0 1-1,0 0-29,0 0 13,0-1 53,0 1-22,0 0-51,0 0 15,0-1 309,0 1-206,35 0-105,-35 0 99,69-35 309,-34 0-180,0 0-191,0 0-25,-1 0 30,1 0 84,0-35-4,0 0-57,-1 35-64</inkml:trace>
    </iact:actionData>
  </iact:action>
  <iact:action type="add" startTime="17802">
    <iact:property name="dataType"/>
    <iact:actionData xml:id="d2">
      <inkml:trace xmlns:inkml="http://www.w3.org/2003/InkML" xml:id="stk2" contextRef="#ctx0" brushRef="#br0">9840 3303 0,'-35'35'165,"35"-1"-160,0 36 6,-35-70-4,35 35 2,0-1 4,0 1 6,0 0 56,0 0-27,-69-1-42,69 1 64,0 0-55,0 0-5,0 0 46,0-1 73,0 1-58,0 0-64,0 0 107,0-1-85,0 1 13,0 0-28,35 0 67,-1 34-17,-34-34 9,35 0-44,-35-1 139,0-68 35,0-36-188,0 35-8,0 1 40,0-1-20,0 0-14,0 0 7,0 1 23,0-1-30,0 0 3,0-34 6,0 34 34,0 0-41,0 0 3,0 0 2,0 1-6,0-1 28,0 0-16,0 0-19,0 1 34,0-1 6,35 0-23,0 0 5,-1 1 54,1 34-23,0 0 40,0 0-68,0 0-5,-1-35-13,1 0 116,0 35 14,0 0-72,-1 0-53,1 0 6,0 0-12,0 0-5,-1 0 15,36 0 38,-35 0-27,0 0 8,-35 35 26,34-35-36,1 35-21,0-35 54,-35 34-57,0 1 0,0 0 8,0 0 17,0-1-25,0 1 10,0 0 47,0 0-48,0-1-6,0 1 5,0 0 0,0 35 79,0-36-63,0 1 3,0 0-10,0 0-4,0-1 8,0 1-3,0 0-12,0 0-6,0-1 56,0 1-21,0 0 36,0 0-74,0-1 22,0-103 260,0 34-277,0 0-6,0-34 4,0 34 2,0-34-4,0 34 5,0 0 3,0 0 42,0-69-40,35 34-1,-35 36 1,34-36 0,-34 35 60,0 1-62,0-36 11,35 35-4,-35 1 43,35 34-35,0-35-21,-1 35 7,1-35 120,0 35 44,0 0-159,34 0 13,-34 35 12,0-35-28,0 0 8,-35 35-11,34-35 13,1 34 5,0 1-3,0-35 46,-35 35-68,69 0 8,-34-1 29,-35 1 50,35 0-86,0 0 7,-35-1 22,0 1-25,0 0 1,0 0-4,0 0 49,0-1 12,0 1-49,0 0-6,0 0 3,0-1 14,0 1 74,0 0-32,0 0-60,0-1-4,0 1 4,0 0 121,34 0 133,1-35-61,35 0-138,-36 0-42,1 0 32,-35-35 10,35 35-23,0-70-17,0 36-18,-1-1 21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11/relationships/inkAction" Target="../ink/inkAction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1572644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1 </a:t>
            </a:r>
            <a:r>
              <a:rPr lang="en-US" sz="7000" kern="1200" dirty="0" smtClean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Sounds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09692EC-67E2-4046-BFF0-A9EBD974D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artoon Moon, Cartoon Clipart, Moon Clipart, Yellow PNG Transparent Clipart  Image and PSD File for Free Download | Moon cartoon, Cartoon clip art, Cute  kawaii drawings">
            <a:extLst>
              <a:ext uri="{FF2B5EF4-FFF2-40B4-BE49-F238E27FC236}">
                <a16:creationId xmlns:a16="http://schemas.microsoft.com/office/drawing/2014/main" id="{850E0913-5205-4AB5-BE1A-84451DBC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Yellow Mirror Beautiful Mirror Hand Painted Mirror Cartoon Mirror, Mirror  Decoration, Home Improvement Mirror, Mirror Illustration PNG and Vector  with Transparent Background for Free Download">
            <a:extLst>
              <a:ext uri="{FF2B5EF4-FFF2-40B4-BE49-F238E27FC236}">
                <a16:creationId xmlns:a16="http://schemas.microsoft.com/office/drawing/2014/main" id="{674C2AC9-0DEA-4F8E-AFDB-DAA41150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ree Cartoon Mice, Download Free Clip Art, Free Clip Art on Clipart Library">
            <a:extLst>
              <a:ext uri="{FF2B5EF4-FFF2-40B4-BE49-F238E27FC236}">
                <a16:creationId xmlns:a16="http://schemas.microsoft.com/office/drawing/2014/main" id="{366196D3-9480-4DD0-949E-6ABFE6A9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161769"/>
            <a:ext cx="2560320" cy="25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artoon Mountain HD Stock Images | Shutterstock">
            <a:extLst>
              <a:ext uri="{FF2B5EF4-FFF2-40B4-BE49-F238E27FC236}">
                <a16:creationId xmlns:a16="http://schemas.microsoft.com/office/drawing/2014/main" id="{A34C814F-EE1B-4EDF-810E-D2CFE8A8D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10307"/>
          <a:stretch/>
        </p:blipFill>
        <p:spPr bwMode="auto">
          <a:xfrm>
            <a:off x="9120662" y="2533167"/>
            <a:ext cx="2560320" cy="17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F883039-B08B-4AE6-9804-76E41C45F1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2"/>
    </mc:Choice>
    <mc:Fallback xmlns="">
      <p:transition spd="slow" advTm="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C13873-22EF-4C1B-843B-05EE4539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904875"/>
            <a:ext cx="49625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45D8BC0-9D01-45F3-9997-DDF44629B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3"/>
    </mc:Choice>
    <mc:Fallback xmlns="">
      <p:transition spd="slow" advTm="13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DC6EF7-8BC0-426C-B47E-63204FB1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426" y="736040"/>
            <a:ext cx="5291666" cy="5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artoon Mountain HD Stock Images | Shutterstock">
            <a:extLst>
              <a:ext uri="{FF2B5EF4-FFF2-40B4-BE49-F238E27FC236}">
                <a16:creationId xmlns:a16="http://schemas.microsoft.com/office/drawing/2014/main" id="{A1E4732B-91C5-46FC-8269-454D8EE93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10307"/>
          <a:stretch/>
        </p:blipFill>
        <p:spPr bwMode="auto">
          <a:xfrm>
            <a:off x="446908" y="1583844"/>
            <a:ext cx="5291667" cy="36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A71C590-F2CF-4766-A5EE-522200CC31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0"/>
    </mc:Choice>
    <mc:Fallback xmlns="">
      <p:transition spd="slow" advTm="1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artoon Mountain HD Stock Images | Shutterstock">
            <a:extLst>
              <a:ext uri="{FF2B5EF4-FFF2-40B4-BE49-F238E27FC236}">
                <a16:creationId xmlns:a16="http://schemas.microsoft.com/office/drawing/2014/main" id="{F429C9EB-698C-434D-8DF2-546C03660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10307"/>
          <a:stretch/>
        </p:blipFill>
        <p:spPr bwMode="auto">
          <a:xfrm>
            <a:off x="446908" y="1583844"/>
            <a:ext cx="5291667" cy="36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7C85E4-B012-4DB1-9F83-A5612F51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426" y="736040"/>
            <a:ext cx="5291666" cy="5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794AA16-E304-44D5-A7C2-0933ED9243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0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9"/>
    </mc:Choice>
    <mc:Fallback xmlns="">
      <p:transition spd="slow" advTm="17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6C5D85-A4A8-4640-8786-F6DD7700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7" r="5706" b="27327"/>
          <a:stretch/>
        </p:blipFill>
        <p:spPr bwMode="auto">
          <a:xfrm>
            <a:off x="938572" y="937641"/>
            <a:ext cx="5700767" cy="9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D73F094-FC55-4C09-A4C6-FA5BB3B0F2A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315520" y="1176480"/>
              <a:ext cx="1915560" cy="363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D73F094-FC55-4C09-A4C6-FA5BB3B0F2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6160" y="1167120"/>
                <a:ext cx="1934280" cy="38196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6E70CC1D-BA92-4F9C-867C-BFB1D8D12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1"/>
    </mc:Choice>
    <mc:Fallback xmlns="">
      <p:transition spd="slow" advTm="28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5|2.6|2.2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8|1.4|1.4|1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</Words>
  <Application>Microsoft Office PowerPoint</Application>
  <PresentationFormat>Widescreen</PresentationFormat>
  <Paragraphs>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Hall, Linda</cp:lastModifiedBy>
  <cp:revision>9</cp:revision>
  <dcterms:created xsi:type="dcterms:W3CDTF">2021-01-11T13:23:06Z</dcterms:created>
  <dcterms:modified xsi:type="dcterms:W3CDTF">2021-01-13T16:39:04Z</dcterms:modified>
</cp:coreProperties>
</file>