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67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1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3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6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0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93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0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68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60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A029-3C9C-4909-8AFD-975F95F48A2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3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Place value quiz-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23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10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number is shown on the place value chart?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071031"/>
              </p:ext>
            </p:extLst>
          </p:nvPr>
        </p:nvGraphicFramePr>
        <p:xfrm>
          <a:off x="4575441" y="2853358"/>
          <a:ext cx="3861766" cy="29545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883">
                  <a:extLst>
                    <a:ext uri="{9D8B030D-6E8A-4147-A177-3AD203B41FA5}">
                      <a16:colId xmlns:a16="http://schemas.microsoft.com/office/drawing/2014/main" val="3383175762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val="265458084"/>
                    </a:ext>
                  </a:extLst>
                </a:gridCol>
              </a:tblGrid>
              <a:tr h="6780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Tens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Ones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376878"/>
                  </a:ext>
                </a:extLst>
              </a:tr>
              <a:tr h="22764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203476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942974" y="4222826"/>
            <a:ext cx="580256" cy="56435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595356" y="3624358"/>
            <a:ext cx="580256" cy="56435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661329" y="3677553"/>
            <a:ext cx="580256" cy="5643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589618" y="4330625"/>
            <a:ext cx="580256" cy="56435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699849" y="5076119"/>
            <a:ext cx="580256" cy="56435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075806" y="5215161"/>
            <a:ext cx="580256" cy="56435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575441" y="4767037"/>
            <a:ext cx="580256" cy="56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6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11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60 ones = ____ tens 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6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12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0 ones= ____ tens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821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13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70 ones= ____ tens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945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14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 largest number you can using these numerals: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1       4 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 smallest number you can using these three numerals: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1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15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Puzzle time!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answer this puzzle with one of the purple numbers : 																			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 		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more than 3 tens. 		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less than 70 ones. 								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a multiple of 2. 							</a:t>
            </a:r>
            <a:r>
              <a:rPr lang="en-US" sz="47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	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number am I?							</a:t>
            </a:r>
            <a:r>
              <a:rPr lang="en-US" sz="41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28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439 					 	11. 6 tens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798						12. 300 ones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547						13. 7 hundreds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1000						14. Largest: 741 Smallest: 699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206						15. 590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7          1           2         8        5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6          6           7         0        4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0          7           3         3        9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453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069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Forty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1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Seventy nine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Fifty four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23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 hundred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85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Twelve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0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are there in these numbers? I have done one for you.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56 = 5 				  60 = 			 67 =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73 = 				  03 = 			  49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20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7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ones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are there in these numbers? I have done one for you.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56 = 5 				  60 = 			 67 =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73 = 					  03 = 			  49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790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9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number is shown on the place value chart?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474731"/>
              </p:ext>
            </p:extLst>
          </p:nvPr>
        </p:nvGraphicFramePr>
        <p:xfrm>
          <a:off x="4622079" y="2861833"/>
          <a:ext cx="3861766" cy="29545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883">
                  <a:extLst>
                    <a:ext uri="{9D8B030D-6E8A-4147-A177-3AD203B41FA5}">
                      <a16:colId xmlns:a16="http://schemas.microsoft.com/office/drawing/2014/main" val="3383175762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val="265458084"/>
                    </a:ext>
                  </a:extLst>
                </a:gridCol>
              </a:tblGrid>
              <a:tr h="6780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Tens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Ones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376878"/>
                  </a:ext>
                </a:extLst>
              </a:tr>
              <a:tr h="22764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203476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622079" y="3650345"/>
            <a:ext cx="681439" cy="6627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6584402" y="3750100"/>
            <a:ext cx="694889" cy="714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442142" y="3680308"/>
            <a:ext cx="681439" cy="6627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795902" y="4464842"/>
            <a:ext cx="681439" cy="66276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720475" y="4343866"/>
            <a:ext cx="681439" cy="66276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366333" y="5067123"/>
            <a:ext cx="681439" cy="6627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583515" y="3624358"/>
            <a:ext cx="694889" cy="7147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184051" y="4594448"/>
            <a:ext cx="694889" cy="71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9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440</Words>
  <Application>Microsoft Office PowerPoint</Application>
  <PresentationFormat>Widescreen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Place value quiz- alternative </vt:lpstr>
      <vt:lpstr>Question 1 </vt:lpstr>
      <vt:lpstr>Question 2 </vt:lpstr>
      <vt:lpstr>Question 3 </vt:lpstr>
      <vt:lpstr>Question 4 </vt:lpstr>
      <vt:lpstr>Question 5 </vt:lpstr>
      <vt:lpstr>Question 6  </vt:lpstr>
      <vt:lpstr>Question 7  </vt:lpstr>
      <vt:lpstr>Question 9  </vt:lpstr>
      <vt:lpstr>Question 10  </vt:lpstr>
      <vt:lpstr>Question 11  </vt:lpstr>
      <vt:lpstr>Question 12  </vt:lpstr>
      <vt:lpstr>Question 13  </vt:lpstr>
      <vt:lpstr>Question 14  </vt:lpstr>
      <vt:lpstr>Question 15  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value quiz</dc:title>
  <dc:creator>Craggs, Charlotte</dc:creator>
  <cp:lastModifiedBy>Craggs, Charlotte</cp:lastModifiedBy>
  <cp:revision>10</cp:revision>
  <dcterms:created xsi:type="dcterms:W3CDTF">2021-02-09T14:48:14Z</dcterms:created>
  <dcterms:modified xsi:type="dcterms:W3CDTF">2021-02-10T09:22:47Z</dcterms:modified>
</cp:coreProperties>
</file>