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1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2CBD-C3F0-4760-BDB3-925CADEE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C432D-8979-46DB-92F8-5533780B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2A46-2797-40A9-A496-09C9EC8E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511D-7E24-4ADB-8835-375C222C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41477-1D0D-4255-B793-ED07142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B8D3-B02F-49B3-BF55-245BBE73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16579-7BF7-4E0F-82E3-56310A4F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6452-6C75-41E2-ABB5-60868FD8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844BA-83DC-49F6-A77F-20C84534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4F6E-9329-466D-9D0D-AF48D586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7FE21-4790-44D5-8B3B-EA252863C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01F6C-EA4B-4DBD-87A4-988355163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B22A-9AFE-4D40-B885-1856F8C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88C08-DEAD-4412-A75E-EE299A4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C91D7-468B-4B21-8504-1F650113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0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3A07-8933-4364-B9A8-85E309AD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A489-24F9-497F-BAB4-2AE43BCA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D8FA-B0FA-403B-AD0A-71BEB85D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9CA5-7836-40D2-9CA4-16385A32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588B-044F-4B3C-B0A4-3770BEF9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FEA3-E88B-453F-8629-BB820704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913F8-8615-480A-B906-A18162C8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3256-61A0-4CAA-AC05-8BF8E9BD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E26E-F80F-4304-A925-BCCA6245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3F1B-B05D-45AF-BBEB-3EC99BE9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3FFB-3815-4F3F-90E7-2C3161B8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1FC2-4CEE-4F99-814A-4DF62DF1B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22347-1316-4983-919D-9DBFFDD98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28383-6834-4361-8BC9-DE16F810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57EC-2342-4DD1-8BD5-9D64C8AD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15884-C484-499F-92D8-352CB7E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AADB-6B6E-4EDE-AAAE-B20799AA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5E1-C8AD-4EA1-89C9-C0C5533FE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F991-5BDD-46E8-811B-BE8CBF2A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8A6F-C420-4A1C-A235-AD1838FD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F1323-B423-4184-A23D-E269B04F8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5D0FA-392A-4616-B106-DF77BB1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7127F-81C1-42B6-A942-18EFE3C2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8F448-CC6B-438D-9637-7CD06127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669-9514-4153-BAC8-CC745D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ED131-73AF-451F-8915-A5D6C216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E7339-C696-4578-982E-8077CDA0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D74EB-5760-4704-9B58-7E6FBDA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C8597-17D7-4A19-AF20-FAAE940C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A8D08-218A-4F54-A15E-4DFA7225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6D715-59A3-46EA-95A9-CEACC144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2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22EA-441D-4075-B98C-EAD64D1D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BDF9-308E-4125-B822-48F7E9EE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8C3FF-7C7B-499B-8EF1-7C97B4205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FFB81-4B28-46E9-823F-F1FFD731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DB4AC-669F-48CB-9986-559A3165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E55D-E073-4677-A53E-3F9E9792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8677-5F95-4FBA-AACD-DFF3D04A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F4F7F-5920-423F-8A0D-A636B020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8B43-55C6-48DD-895A-1BAA6268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C5B2-EEF3-4964-9454-A96E9024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F4F94-599C-45A7-89DC-3634AEC1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121C-9F5F-4A0D-BB54-EE2FF7FA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9585F-337C-4717-A629-672E975D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4D72-E895-4EA8-9C83-F1977C32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76A3-33BA-4E61-B962-3F693915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0F1B-3377-411D-B03D-58D6DCED9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630B-2CFF-4E2C-9270-450183B1E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51D38-C708-482D-BFF9-6CFA26577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126856"/>
            <a:ext cx="5436755" cy="661282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8C56E58-3039-4B5E-A574-39702E69F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0"/>
    </mc:Choice>
    <mc:Fallback>
      <p:transition spd="slow" advTm="6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9AA1D-004A-4515-850C-29D0F3D52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56" y="135076"/>
            <a:ext cx="10125075" cy="610552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49D74BC-7FF1-4A0C-ADC4-5E1B1E5D91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6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8"/>
    </mc:Choice>
    <mc:Fallback>
      <p:transition spd="slow" advTm="4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D15EBD-5B74-44BD-8AAB-1FF7A2BE2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63" y="230275"/>
            <a:ext cx="4905375" cy="6096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A46F1C1-AC88-412F-9094-34B9CBB9B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0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4"/>
    </mc:Choice>
    <mc:Fallback>
      <p:transition spd="slow" advTm="7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5BD672-A14C-4159-A53E-3F9C4952E20D}"/>
              </a:ext>
            </a:extLst>
          </p:cNvPr>
          <p:cNvSpPr/>
          <p:nvPr/>
        </p:nvSpPr>
        <p:spPr>
          <a:xfrm>
            <a:off x="282631" y="265264"/>
            <a:ext cx="8026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Where is the big windmill?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7DA5C-1577-4A08-B3D3-5BCD7AF4CCD0}"/>
              </a:ext>
            </a:extLst>
          </p:cNvPr>
          <p:cNvSpPr/>
          <p:nvPr/>
        </p:nvSpPr>
        <p:spPr>
          <a:xfrm>
            <a:off x="282631" y="1308092"/>
            <a:ext cx="10499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When do the goblins go to the mill?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E356C1-455D-4E1E-8569-291226BC1027}"/>
              </a:ext>
            </a:extLst>
          </p:cNvPr>
          <p:cNvSpPr/>
          <p:nvPr/>
        </p:nvSpPr>
        <p:spPr>
          <a:xfrm>
            <a:off x="282631" y="2507774"/>
            <a:ext cx="9094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Who do the goblins fight with?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1D2FA-BF35-45A4-B4E4-D7D5EDAE6017}"/>
              </a:ext>
            </a:extLst>
          </p:cNvPr>
          <p:cNvSpPr/>
          <p:nvPr/>
        </p:nvSpPr>
        <p:spPr>
          <a:xfrm>
            <a:off x="282631" y="3519230"/>
            <a:ext cx="115148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Why do you think the goblins creep away when it gets light?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284FE39-7B7F-433B-B5B6-515212971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0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19"/>
    </mc:Choice>
    <mc:Fallback>
      <p:transition spd="slow" advTm="25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55055"/>
              </p:ext>
            </p:extLst>
          </p:nvPr>
        </p:nvGraphicFramePr>
        <p:xfrm>
          <a:off x="429208" y="719665"/>
          <a:ext cx="11430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149992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95177"/>
              </p:ext>
            </p:extLst>
          </p:nvPr>
        </p:nvGraphicFramePr>
        <p:xfrm>
          <a:off x="429206" y="3359018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3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822930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907484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804097" y="23123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400257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954243" y="227308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944826" y="227733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935410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0" y="488000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0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2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1" y="456524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7" y="463286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6" y="46279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5" y="458950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1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48" y="46100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79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Audio 31">
            <a:hlinkClick r:id="" action="ppaction://media"/>
            <a:extLst>
              <a:ext uri="{FF2B5EF4-FFF2-40B4-BE49-F238E27FC236}">
                <a16:creationId xmlns:a16="http://schemas.microsoft.com/office/drawing/2014/main" id="{5A79CA08-3D7D-495A-84FC-184E7D7CAB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41"/>
    </mc:Choice>
    <mc:Fallback>
      <p:transition spd="slow" advTm="57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7264"/>
              </p:ext>
            </p:extLst>
          </p:nvPr>
        </p:nvGraphicFramePr>
        <p:xfrm>
          <a:off x="429208" y="719665"/>
          <a:ext cx="11430000" cy="16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</a:tblGrid>
              <a:tr h="1634754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b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ow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9463"/>
              </p:ext>
            </p:extLst>
          </p:nvPr>
        </p:nvGraphicFramePr>
        <p:xfrm>
          <a:off x="429205" y="3359018"/>
          <a:ext cx="1143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oy</a:t>
                      </a: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3197692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533804" y="23088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611041" y="234258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8236242" y="227577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599625" y="22690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146182" y="47753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3644070" y="48411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5068655" y="480627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483766" y="478354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7936210" y="483715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436035" y="481427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0775906" y="471072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218C192-4F47-44E6-AE78-45996FB746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98"/>
    </mc:Choice>
    <mc:Fallback>
      <p:transition spd="slow" advTm="26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2C1F9-3FB3-4320-A8C5-C7330CA13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55" y="178109"/>
            <a:ext cx="10612339" cy="637341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5453317-7F53-4F63-BE18-D8C289E42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29"/>
    </mc:Choice>
    <mc:Fallback>
      <p:transition spd="slow" advTm="13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E89599-C9B7-4E03-87AA-A1AB131E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48" y="209654"/>
            <a:ext cx="10650077" cy="642225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BD9917C-13BC-48E0-A73F-DE8F87FC62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12"/>
    </mc:Choice>
    <mc:Fallback>
      <p:transition spd="slow" advTm="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0F15F-AEC6-4958-884A-7F6721490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57" y="293233"/>
            <a:ext cx="10524759" cy="630685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7AB9B19-41CD-4B52-BC6B-8AB692E1F9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14"/>
    </mc:Choice>
    <mc:Fallback>
      <p:transition spd="slow" advTm="10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829E36-23BD-4209-A78D-739E0339F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61" y="176317"/>
            <a:ext cx="10678152" cy="648531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5ED1BFB-9546-4AEB-AF1A-836F7E5C78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0"/>
    </mc:Choice>
    <mc:Fallback>
      <p:transition spd="slow" advTm="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511B6-C779-48D2-9A4E-A13DFF391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06" y="209130"/>
            <a:ext cx="10701153" cy="643282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F029408-FBE3-487B-84AE-E312F9AA4F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8"/>
    </mc:Choice>
    <mc:Fallback>
      <p:transition spd="slow" advTm="5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9EC264-3DDD-4D55-B9AE-55F9B2E3D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" y="123458"/>
            <a:ext cx="10829952" cy="651850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604F59E-2C16-47F8-9E2A-19EFC9DD8F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7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0"/>
    </mc:Choice>
    <mc:Fallback>
      <p:transition spd="slow" advTm="3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6|3.2|2.6|2.1|2.5|1.7|2.2|2.2|1.7|2.1|2.7|2.1|1.5|1.7|2|1.5|1.7|1.7|1.7|1.7|1.5|1.4|1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.3|1.3|1.4|1.2|1.2|1.4|1.9|0.8|1.7|1.2|1.4|1.6|1.5|1.4|1.3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129</Words>
  <Application>Microsoft Office PowerPoint</Application>
  <PresentationFormat>Widescreen</PresentationFormat>
  <Paragraphs>102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28</cp:revision>
  <dcterms:created xsi:type="dcterms:W3CDTF">2021-01-12T11:25:37Z</dcterms:created>
  <dcterms:modified xsi:type="dcterms:W3CDTF">2021-02-09T15:51:11Z</dcterms:modified>
</cp:coreProperties>
</file>