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8" r:id="rId2"/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99"/>
  </p:normalViewPr>
  <p:slideViewPr>
    <p:cSldViewPr snapToGrid="0" snapToObjects="1">
      <p:cViewPr varScale="1">
        <p:scale>
          <a:sx n="90" d="100"/>
          <a:sy n="90" d="100"/>
        </p:scale>
        <p:origin x="23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79216-0258-2C40-9957-1CE3BBB92B24}" type="datetimeFigureOut">
              <a:rPr lang="en-US" smtClean="0"/>
              <a:t>1/15/21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307A6-F643-7D4A-B31A-385DBBCC4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4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we’re going to start counting in twos, why might counting in twos be useful?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307A6-F643-7D4A-B31A-385DBBCC4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4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22A2-8317-F04D-A451-3A5CE2542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CA7C0-135D-A941-B935-5716881A1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76539-D9C9-214F-9484-E8C419F2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9DD4-C711-0E4A-9CCA-D4A0B83B3C7C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858DA-0017-7941-B673-712E312C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CF8A9-79E0-ED47-B6DE-A2F7B649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2FB4-A714-6F43-8723-5962C1B4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8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8A180-EBD4-4D47-B613-7393D9FE8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5EA5C-2A35-9A42-A294-1F20F21DA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BBB7B-6E11-D345-8AB2-F7B5980BA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9DD4-C711-0E4A-9CCA-D4A0B83B3C7C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67391-B730-8B49-B501-3A231102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7C5FC-856D-8A45-9831-843FE1AA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2FB4-A714-6F43-8723-5962C1B4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8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2203C8-501E-2249-BA78-5843DFC82A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AE48A-C158-6149-A2B6-1DA8333C4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2E1C5-BB87-D947-8310-34DAF59D2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9DD4-C711-0E4A-9CCA-D4A0B83B3C7C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A10B-CA3E-6941-ABB6-581BD6D1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7A94B-46A4-8546-827E-E526598E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2FB4-A714-6F43-8723-5962C1B4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5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94B2-B5CE-CC4A-8F74-CA4DEEAD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3415-54B8-9841-A3DC-2E78DA171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41FB1-1C24-DE45-B94E-C8104E71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9DD4-C711-0E4A-9CCA-D4A0B83B3C7C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EBBBC-0109-E847-8655-1280A950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EFC51-1A99-1045-9DEE-8C234542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2FB4-A714-6F43-8723-5962C1B4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8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46F0-18D2-2441-8A9D-7F2BCF01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8BF90-54F7-7640-AFB8-88A34F918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A0C19-D877-F34C-A0EF-8D7D1AF11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9DD4-C711-0E4A-9CCA-D4A0B83B3C7C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E52D6-935F-6944-BD5D-DA70C9E4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FD65-9CBC-8445-8D6B-F801331B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2FB4-A714-6F43-8723-5962C1B4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0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868B-82B2-254F-A133-DE372017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17B76-5A50-C048-8EE9-710A9CB9E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91EF9-94DC-D14D-AA52-6787A65F2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58678-6A55-9941-8FD1-2594EBEF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9DD4-C711-0E4A-9CCA-D4A0B83B3C7C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7BA10-A80F-2248-B681-E14414AD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154AC-A723-9944-9847-CE71A974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2FB4-A714-6F43-8723-5962C1B4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C02D4-36F7-9549-A9F1-0A7E3C89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0A096-F18A-C14E-8224-609873D85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8DAEA-2D02-FA4F-A466-6F7AC88BD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1FD8AA-6429-1142-A884-D0CAA27F4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32650-D714-3C40-A972-D723C850F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46F923-6634-544F-8FD9-468F43B5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9DD4-C711-0E4A-9CCA-D4A0B83B3C7C}" type="datetimeFigureOut">
              <a:rPr lang="en-US" smtClean="0"/>
              <a:t>1/15/21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DE7F17-7D10-6347-9B9C-C1A22C98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6FDF8E-A193-AD4B-B139-29074955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2FB4-A714-6F43-8723-5962C1B4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1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20E2-4005-EB43-9514-C2E787A5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3AD442-CE27-214A-B739-29A1298CE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9DD4-C711-0E4A-9CCA-D4A0B83B3C7C}" type="datetimeFigureOut">
              <a:rPr lang="en-US" smtClean="0"/>
              <a:t>1/15/21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8D2FB-DFAC-3546-A2A7-4197B48B4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4C343-2B90-C646-ABFD-DF759B20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2FB4-A714-6F43-8723-5962C1B4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8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57D04-F06E-4E41-9108-AA11C3DE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9DD4-C711-0E4A-9CCA-D4A0B83B3C7C}" type="datetimeFigureOut">
              <a:rPr lang="en-US" smtClean="0"/>
              <a:t>1/15/21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BFB392-A660-BF4D-A675-CFE57418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7549C-243E-EB4B-ABC5-ABAAEA907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2FB4-A714-6F43-8723-5962C1B4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4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2C9A-E43B-3540-B943-EA78E90AA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E2C41-2E6B-2843-84B9-9DA83ED99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7B4EF-C338-454B-93F4-906E9C653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A54DE0-2BDB-274F-8D2F-CA0FD25D6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9DD4-C711-0E4A-9CCA-D4A0B83B3C7C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49047-3345-3C4D-BCC6-B27BC78A9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F7A82-882A-5345-BE00-8CF68158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2FB4-A714-6F43-8723-5962C1B4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0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C26EC-7FA4-554B-82E1-AA642A1F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672775-C44D-544B-8A10-4CFE7A8F6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CEFF-A4B1-C445-B93C-F39F6187F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B2F7-1F97-564C-852D-1A84D7F63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9DD4-C711-0E4A-9CCA-D4A0B83B3C7C}" type="datetimeFigureOut">
              <a:rPr lang="en-US" smtClean="0"/>
              <a:t>1/15/21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DC8A0-840A-034C-9842-F73B9650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8A8CE-2493-124C-AE75-74C82D44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42FB4-A714-6F43-8723-5962C1B4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5ABE19-BE25-A040-A0FB-280DF9EA5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7CC82-FF51-394F-9748-D0FC4E84D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E8E88-D483-5C4A-B5CA-D0D5ACBA8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9DD4-C711-0E4A-9CCA-D4A0B83B3C7C}" type="datetimeFigureOut">
              <a:rPr lang="en-US" smtClean="0"/>
              <a:t>1/15/21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4816A-66D5-8443-B978-4BC8BD852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C4270-A809-0A48-8393-7B8FD9A45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42FB4-A714-6F43-8723-5962C1B4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A119-C5FB-5A46-AF1E-17D8FF74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Warm up – How many triangles?</a:t>
            </a:r>
          </a:p>
        </p:txBody>
      </p:sp>
      <p:pic>
        <p:nvPicPr>
          <p:cNvPr id="3" name="Audio Recording 15 Jan 2021 at 18:24:22" descr="Audio Recording 15 Jan 2021 at 18:24:22">
            <a:hlinkClick r:id="" action="ppaction://media"/>
            <a:extLst>
              <a:ext uri="{FF2B5EF4-FFF2-40B4-BE49-F238E27FC236}">
                <a16:creationId xmlns:a16="http://schemas.microsoft.com/office/drawing/2014/main" id="{E0D63314-2032-8548-B6F0-42FBB4A554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47437" y="5808662"/>
            <a:ext cx="812800" cy="812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9270035-5856-F84C-8178-B5B287CA3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2" y="1696082"/>
            <a:ext cx="5167313" cy="451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4EC49F-B9C6-C14B-A129-5E5ACF6FF840}"/>
              </a:ext>
            </a:extLst>
          </p:cNvPr>
          <p:cNvGrpSpPr/>
          <p:nvPr/>
        </p:nvGrpSpPr>
        <p:grpSpPr>
          <a:xfrm>
            <a:off x="268274" y="625612"/>
            <a:ext cx="7872412" cy="1670049"/>
            <a:chOff x="0" y="2330451"/>
            <a:chExt cx="9417379" cy="2003073"/>
          </a:xfrm>
        </p:grpSpPr>
        <p:pic>
          <p:nvPicPr>
            <p:cNvPr id="5" name="Picture 4" descr="Shape, circle&#10;&#10;Description automatically generated">
              <a:extLst>
                <a:ext uri="{FF2B5EF4-FFF2-40B4-BE49-F238E27FC236}">
                  <a16:creationId xmlns:a16="http://schemas.microsoft.com/office/drawing/2014/main" id="{C1A481AE-2686-2B42-8DF2-C27540E84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8658" y="2330451"/>
              <a:ext cx="1151876" cy="1098549"/>
            </a:xfrm>
            <a:prstGeom prst="rect">
              <a:avLst/>
            </a:prstGeom>
          </p:spPr>
        </p:pic>
        <p:pic>
          <p:nvPicPr>
            <p:cNvPr id="6" name="Picture 5" descr="Shape, circle&#10;&#10;Description automatically generated">
              <a:extLst>
                <a:ext uri="{FF2B5EF4-FFF2-40B4-BE49-F238E27FC236}">
                  <a16:creationId xmlns:a16="http://schemas.microsoft.com/office/drawing/2014/main" id="{0D8A4E38-11BB-0E4C-B69E-A74C0AA4E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234975"/>
              <a:ext cx="1151876" cy="1098549"/>
            </a:xfrm>
            <a:prstGeom prst="rect">
              <a:avLst/>
            </a:prstGeom>
          </p:spPr>
        </p:pic>
        <p:pic>
          <p:nvPicPr>
            <p:cNvPr id="8" name="Picture 7" descr="Shape, circle&#10;&#10;Description automatically generated">
              <a:extLst>
                <a:ext uri="{FF2B5EF4-FFF2-40B4-BE49-F238E27FC236}">
                  <a16:creationId xmlns:a16="http://schemas.microsoft.com/office/drawing/2014/main" id="{306B43A4-9D58-8447-897B-37AF6CD66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4921" y="3234975"/>
              <a:ext cx="1151876" cy="1098549"/>
            </a:xfrm>
            <a:prstGeom prst="rect">
              <a:avLst/>
            </a:prstGeom>
          </p:spPr>
        </p:pic>
        <p:pic>
          <p:nvPicPr>
            <p:cNvPr id="9" name="Picture 8" descr="Shape, circle&#10;&#10;Description automatically generated">
              <a:extLst>
                <a:ext uri="{FF2B5EF4-FFF2-40B4-BE49-F238E27FC236}">
                  <a16:creationId xmlns:a16="http://schemas.microsoft.com/office/drawing/2014/main" id="{47DB997C-38F2-8B4F-94A6-922FD7C62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3579" y="2330451"/>
              <a:ext cx="1151876" cy="1098549"/>
            </a:xfrm>
            <a:prstGeom prst="rect">
              <a:avLst/>
            </a:prstGeom>
          </p:spPr>
        </p:pic>
        <p:pic>
          <p:nvPicPr>
            <p:cNvPr id="10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id="{97218263-E681-3B4D-8934-9A4465935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0571" y="2330451"/>
              <a:ext cx="1151876" cy="1098549"/>
            </a:xfrm>
            <a:prstGeom prst="rect">
              <a:avLst/>
            </a:prstGeom>
          </p:spPr>
        </p:pic>
        <p:pic>
          <p:nvPicPr>
            <p:cNvPr id="11" name="Picture 10" descr="Shape, circle&#10;&#10;Description automatically generated">
              <a:extLst>
                <a:ext uri="{FF2B5EF4-FFF2-40B4-BE49-F238E27FC236}">
                  <a16:creationId xmlns:a16="http://schemas.microsoft.com/office/drawing/2014/main" id="{4FB025A5-7338-4243-9712-468519CA7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1913" y="3234975"/>
              <a:ext cx="1151876" cy="1098549"/>
            </a:xfrm>
            <a:prstGeom prst="rect">
              <a:avLst/>
            </a:prstGeom>
          </p:spPr>
        </p:pic>
        <p:sp>
          <p:nvSpPr>
            <p:cNvPr id="12" name="Plus 11">
              <a:extLst>
                <a:ext uri="{FF2B5EF4-FFF2-40B4-BE49-F238E27FC236}">
                  <a16:creationId xmlns:a16="http://schemas.microsoft.com/office/drawing/2014/main" id="{F64A3433-EBD0-1846-A4DB-9462CDC74468}"/>
                </a:ext>
              </a:extLst>
            </p:cNvPr>
            <p:cNvSpPr/>
            <p:nvPr/>
          </p:nvSpPr>
          <p:spPr>
            <a:xfrm>
              <a:off x="2103775" y="2972880"/>
              <a:ext cx="837128" cy="811369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Plus 12">
              <a:extLst>
                <a:ext uri="{FF2B5EF4-FFF2-40B4-BE49-F238E27FC236}">
                  <a16:creationId xmlns:a16="http://schemas.microsoft.com/office/drawing/2014/main" id="{A25E57B2-5C89-D94B-A567-AFEF2DAF3887}"/>
                </a:ext>
              </a:extLst>
            </p:cNvPr>
            <p:cNvSpPr/>
            <p:nvPr/>
          </p:nvSpPr>
          <p:spPr>
            <a:xfrm>
              <a:off x="5178511" y="2972880"/>
              <a:ext cx="837128" cy="811369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Equals 13">
              <a:extLst>
                <a:ext uri="{FF2B5EF4-FFF2-40B4-BE49-F238E27FC236}">
                  <a16:creationId xmlns:a16="http://schemas.microsoft.com/office/drawing/2014/main" id="{C559782C-DC58-234A-8B1C-BE5ECC08508D}"/>
                </a:ext>
              </a:extLst>
            </p:cNvPr>
            <p:cNvSpPr/>
            <p:nvPr/>
          </p:nvSpPr>
          <p:spPr>
            <a:xfrm>
              <a:off x="8480265" y="3066782"/>
              <a:ext cx="937114" cy="724435"/>
            </a:xfrm>
            <a:prstGeom prst="mathEqua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E7D5BB-1FCA-3045-8D21-3A73F19532D4}"/>
              </a:ext>
            </a:extLst>
          </p:cNvPr>
          <p:cNvGrpSpPr/>
          <p:nvPr/>
        </p:nvGrpSpPr>
        <p:grpSpPr>
          <a:xfrm>
            <a:off x="391830" y="4695741"/>
            <a:ext cx="7623457" cy="1790784"/>
            <a:chOff x="926419" y="2641144"/>
            <a:chExt cx="9627249" cy="1872533"/>
          </a:xfrm>
        </p:grpSpPr>
        <p:pic>
          <p:nvPicPr>
            <p:cNvPr id="16" name="Picture 15" descr="Shape, circle&#10;&#10;Description automatically generated">
              <a:extLst>
                <a:ext uri="{FF2B5EF4-FFF2-40B4-BE49-F238E27FC236}">
                  <a16:creationId xmlns:a16="http://schemas.microsoft.com/office/drawing/2014/main" id="{2ABB33EC-F880-2246-9FD3-E678063AB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12849" y="3577968"/>
              <a:ext cx="981595" cy="935479"/>
            </a:xfrm>
            <a:prstGeom prst="rect">
              <a:avLst/>
            </a:prstGeom>
          </p:spPr>
        </p:pic>
        <p:pic>
          <p:nvPicPr>
            <p:cNvPr id="17" name="Picture 16" descr="Shape, circle&#10;&#10;Description automatically generated">
              <a:extLst>
                <a:ext uri="{FF2B5EF4-FFF2-40B4-BE49-F238E27FC236}">
                  <a16:creationId xmlns:a16="http://schemas.microsoft.com/office/drawing/2014/main" id="{379B1EEB-7F61-1D4B-B21C-B7FCF5E34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58439" y="2642490"/>
              <a:ext cx="981595" cy="935479"/>
            </a:xfrm>
            <a:prstGeom prst="rect">
              <a:avLst/>
            </a:prstGeom>
          </p:spPr>
        </p:pic>
        <p:pic>
          <p:nvPicPr>
            <p:cNvPr id="18" name="Picture 17" descr="Shape, circle&#10;&#10;Description automatically generated">
              <a:extLst>
                <a:ext uri="{FF2B5EF4-FFF2-40B4-BE49-F238E27FC236}">
                  <a16:creationId xmlns:a16="http://schemas.microsoft.com/office/drawing/2014/main" id="{804F7B8E-8245-F14F-9382-04A9258E5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6419" y="2641144"/>
              <a:ext cx="981595" cy="936151"/>
            </a:xfrm>
            <a:prstGeom prst="rect">
              <a:avLst/>
            </a:prstGeom>
          </p:spPr>
        </p:pic>
        <p:pic>
          <p:nvPicPr>
            <p:cNvPr id="19" name="Picture 18" descr="Shape, circle&#10;&#10;Description automatically generated">
              <a:extLst>
                <a:ext uri="{FF2B5EF4-FFF2-40B4-BE49-F238E27FC236}">
                  <a16:creationId xmlns:a16="http://schemas.microsoft.com/office/drawing/2014/main" id="{A99BCB4F-1E15-614A-890D-E47852758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50410" y="3577526"/>
              <a:ext cx="981595" cy="936151"/>
            </a:xfrm>
            <a:prstGeom prst="rect">
              <a:avLst/>
            </a:prstGeom>
          </p:spPr>
        </p:pic>
        <p:pic>
          <p:nvPicPr>
            <p:cNvPr id="20" name="Picture 19" descr="Shape, circle&#10;&#10;Description automatically generated">
              <a:extLst>
                <a:ext uri="{FF2B5EF4-FFF2-40B4-BE49-F238E27FC236}">
                  <a16:creationId xmlns:a16="http://schemas.microsoft.com/office/drawing/2014/main" id="{5D4AF545-BA1B-3245-9A48-5358ACCC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000" y="2641144"/>
              <a:ext cx="981595" cy="936151"/>
            </a:xfrm>
            <a:prstGeom prst="rect">
              <a:avLst/>
            </a:prstGeom>
          </p:spPr>
        </p:pic>
        <p:pic>
          <p:nvPicPr>
            <p:cNvPr id="21" name="Picture 20" descr="Shape, circle&#10;&#10;Description automatically generated">
              <a:extLst>
                <a:ext uri="{FF2B5EF4-FFF2-40B4-BE49-F238E27FC236}">
                  <a16:creationId xmlns:a16="http://schemas.microsoft.com/office/drawing/2014/main" id="{B64A3E04-93A8-E84D-AE5C-400523B5F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12859" y="2641145"/>
              <a:ext cx="981595" cy="936151"/>
            </a:xfrm>
            <a:prstGeom prst="rect">
              <a:avLst/>
            </a:prstGeom>
          </p:spPr>
        </p:pic>
        <p:pic>
          <p:nvPicPr>
            <p:cNvPr id="22" name="Picture 21" descr="Shape, circle&#10;&#10;Description automatically generated">
              <a:extLst>
                <a:ext uri="{FF2B5EF4-FFF2-40B4-BE49-F238E27FC236}">
                  <a16:creationId xmlns:a16="http://schemas.microsoft.com/office/drawing/2014/main" id="{9C916659-70C4-1345-AE7B-AF0585A9C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7269" y="3577296"/>
              <a:ext cx="981595" cy="936151"/>
            </a:xfrm>
            <a:prstGeom prst="rect">
              <a:avLst/>
            </a:prstGeom>
          </p:spPr>
        </p:pic>
        <p:sp>
          <p:nvSpPr>
            <p:cNvPr id="23" name="Plus 22">
              <a:extLst>
                <a:ext uri="{FF2B5EF4-FFF2-40B4-BE49-F238E27FC236}">
                  <a16:creationId xmlns:a16="http://schemas.microsoft.com/office/drawing/2014/main" id="{5ACDF926-C28F-E24D-9A59-E8896226A694}"/>
                </a:ext>
              </a:extLst>
            </p:cNvPr>
            <p:cNvSpPr/>
            <p:nvPr/>
          </p:nvSpPr>
          <p:spPr>
            <a:xfrm>
              <a:off x="1800879" y="3168486"/>
              <a:ext cx="837128" cy="811369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Plus 23">
              <a:extLst>
                <a:ext uri="{FF2B5EF4-FFF2-40B4-BE49-F238E27FC236}">
                  <a16:creationId xmlns:a16="http://schemas.microsoft.com/office/drawing/2014/main" id="{FEB8C9C6-8B70-3D4F-AA9F-7C12E7352EDD}"/>
                </a:ext>
              </a:extLst>
            </p:cNvPr>
            <p:cNvSpPr/>
            <p:nvPr/>
          </p:nvSpPr>
          <p:spPr>
            <a:xfrm>
              <a:off x="7018818" y="3171610"/>
              <a:ext cx="837128" cy="811369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Plus 24">
              <a:extLst>
                <a:ext uri="{FF2B5EF4-FFF2-40B4-BE49-F238E27FC236}">
                  <a16:creationId xmlns:a16="http://schemas.microsoft.com/office/drawing/2014/main" id="{2BAE3EDA-D5E1-DD41-B8E4-D68DE9D63D88}"/>
                </a:ext>
              </a:extLst>
            </p:cNvPr>
            <p:cNvSpPr/>
            <p:nvPr/>
          </p:nvSpPr>
          <p:spPr>
            <a:xfrm>
              <a:off x="4426658" y="3171610"/>
              <a:ext cx="837128" cy="811369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Equals 25">
              <a:extLst>
                <a:ext uri="{FF2B5EF4-FFF2-40B4-BE49-F238E27FC236}">
                  <a16:creationId xmlns:a16="http://schemas.microsoft.com/office/drawing/2014/main" id="{E36DED9F-6B34-E343-8330-0D1E244952A0}"/>
                </a:ext>
              </a:extLst>
            </p:cNvPr>
            <p:cNvSpPr/>
            <p:nvPr/>
          </p:nvSpPr>
          <p:spPr>
            <a:xfrm>
              <a:off x="9616554" y="3110250"/>
              <a:ext cx="937114" cy="724435"/>
            </a:xfrm>
            <a:prstGeom prst="mathEqua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Audio Recording 15 Jan 2021 at 18:28:52" descr="Audio Recording 15 Jan 2021 at 18:28:52">
            <a:hlinkClick r:id="" action="ppaction://media"/>
            <a:extLst>
              <a:ext uri="{FF2B5EF4-FFF2-40B4-BE49-F238E27FC236}">
                <a16:creationId xmlns:a16="http://schemas.microsoft.com/office/drawing/2014/main" id="{3BEE0AA2-4C7C-4543-8FB9-B6D91ABFC4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76000" y="60474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1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B2AD-A964-7942-A698-07CBAD663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Counting in Twos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95BA442-5D84-224F-8A68-6CB388080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431" y="792818"/>
            <a:ext cx="2099368" cy="126877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60C371B-4831-814B-8001-2E851682A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834" y="427488"/>
            <a:ext cx="1872735" cy="189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ck Clip Art - Socks Clipart Transparent PNG - 550x485 - Free Download on  NicePNG">
            <a:extLst>
              <a:ext uri="{FF2B5EF4-FFF2-40B4-BE49-F238E27FC236}">
                <a16:creationId xmlns:a16="http://schemas.microsoft.com/office/drawing/2014/main" id="{B70727CA-2242-534E-B213-FC9484584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10" y="4460789"/>
            <a:ext cx="2504180" cy="172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Recording 15 Jan 2021 at 18:24:05" descr="Audio Recording 15 Jan 2021 at 18:24:05">
            <a:hlinkClick r:id="" action="ppaction://media"/>
            <a:extLst>
              <a:ext uri="{FF2B5EF4-FFF2-40B4-BE49-F238E27FC236}">
                <a16:creationId xmlns:a16="http://schemas.microsoft.com/office/drawing/2014/main" id="{9E936765-3418-1A43-8454-92DB8DE11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04575" y="57797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D6F3CC99-A389-764D-BDAD-02933A3E7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082" y="3585632"/>
            <a:ext cx="1744133" cy="1663386"/>
          </a:xfrm>
          <a:prstGeom prst="rect">
            <a:avLst/>
          </a:prstGeom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76710E6C-37BC-954B-A7F8-A6631F920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684" y="2095499"/>
            <a:ext cx="1744133" cy="1663386"/>
          </a:xfrm>
          <a:prstGeom prst="rect">
            <a:avLst/>
          </a:prstGeom>
        </p:spPr>
      </p:pic>
      <p:pic>
        <p:nvPicPr>
          <p:cNvPr id="3" name="Audio Recording 15 Jan 2021 at 18:32:05" descr="Audio Recording 15 Jan 2021 at 18:32:05">
            <a:hlinkClick r:id="" action="ppaction://media"/>
            <a:extLst>
              <a:ext uri="{FF2B5EF4-FFF2-40B4-BE49-F238E27FC236}">
                <a16:creationId xmlns:a16="http://schemas.microsoft.com/office/drawing/2014/main" id="{5A38059F-8A81-7C4E-831A-FB5F12A6FC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58603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8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3E048F8-3818-7641-AE3C-C5A305EE9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713" y="3080808"/>
            <a:ext cx="1892300" cy="1803400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EF7EE907-42C7-A943-BA2C-C639EBCED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779" y="1277408"/>
            <a:ext cx="1892300" cy="1803400"/>
          </a:xfrm>
          <a:prstGeom prst="rect">
            <a:avLst/>
          </a:prstGeom>
        </p:spPr>
      </p:pic>
      <p:pic>
        <p:nvPicPr>
          <p:cNvPr id="5" name="Audio Recording 15 Jan 2021 at 18:32:37" descr="Audio Recording 15 Jan 2021 at 18:32:37">
            <a:hlinkClick r:id="" action="ppaction://media"/>
            <a:extLst>
              <a:ext uri="{FF2B5EF4-FFF2-40B4-BE49-F238E27FC236}">
                <a16:creationId xmlns:a16="http://schemas.microsoft.com/office/drawing/2014/main" id="{94FD8670-1E33-514D-9959-F8487D8C44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18838" y="57800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2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D0EAF1EA-BC63-B84E-B8DF-1B6E10DDF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717" y="3831166"/>
            <a:ext cx="1892300" cy="1803400"/>
          </a:xfrm>
          <a:prstGeom prst="rect">
            <a:avLst/>
          </a:prstGeom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6AFFC204-9159-F246-937E-E78A5D0F1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783" y="2027766"/>
            <a:ext cx="1892300" cy="1803400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1F4C253C-8460-3A42-A6D8-2C912F1597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149" y="3517899"/>
            <a:ext cx="1744133" cy="1663386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CE3E156B-4F0A-5D44-B2B0-772603A19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751" y="2027766"/>
            <a:ext cx="1744133" cy="1663386"/>
          </a:xfrm>
          <a:prstGeom prst="rect">
            <a:avLst/>
          </a:prstGeom>
        </p:spPr>
      </p:pic>
      <p:sp>
        <p:nvSpPr>
          <p:cNvPr id="8" name="Plus 7">
            <a:extLst>
              <a:ext uri="{FF2B5EF4-FFF2-40B4-BE49-F238E27FC236}">
                <a16:creationId xmlns:a16="http://schemas.microsoft.com/office/drawing/2014/main" id="{C80D7153-BB83-1549-82DD-17B305E14186}"/>
              </a:ext>
            </a:extLst>
          </p:cNvPr>
          <p:cNvSpPr/>
          <p:nvPr/>
        </p:nvSpPr>
        <p:spPr>
          <a:xfrm>
            <a:off x="4271968" y="3285467"/>
            <a:ext cx="837128" cy="811369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s 8">
            <a:extLst>
              <a:ext uri="{FF2B5EF4-FFF2-40B4-BE49-F238E27FC236}">
                <a16:creationId xmlns:a16="http://schemas.microsoft.com/office/drawing/2014/main" id="{760A22F2-96C3-E947-BDA4-B9729B1FB902}"/>
              </a:ext>
            </a:extLst>
          </p:cNvPr>
          <p:cNvSpPr/>
          <p:nvPr/>
        </p:nvSpPr>
        <p:spPr>
          <a:xfrm>
            <a:off x="8911704" y="3328933"/>
            <a:ext cx="937114" cy="72443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56D00F-6D53-9F45-A0AB-A158937B2705}"/>
              </a:ext>
            </a:extLst>
          </p:cNvPr>
          <p:cNvSpPr txBox="1"/>
          <p:nvPr/>
        </p:nvSpPr>
        <p:spPr>
          <a:xfrm>
            <a:off x="10240613" y="2409903"/>
            <a:ext cx="18159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Chalkboard SE" panose="03050602040202020205" pitchFamily="66" charset="77"/>
                <a:cs typeface="Bangla MN" pitchFamily="2" charset="0"/>
              </a:rPr>
              <a:t>4</a:t>
            </a:r>
          </a:p>
        </p:txBody>
      </p:sp>
      <p:pic>
        <p:nvPicPr>
          <p:cNvPr id="11" name="Audio Recording 15 Jan 2021 at 18:33:07" descr="Audio Recording 15 Jan 2021 at 18:33:07">
            <a:hlinkClick r:id="" action="ppaction://media"/>
            <a:extLst>
              <a:ext uri="{FF2B5EF4-FFF2-40B4-BE49-F238E27FC236}">
                <a16:creationId xmlns:a16="http://schemas.microsoft.com/office/drawing/2014/main" id="{3794D1FD-8BB2-504F-9B73-9BDE1F86DA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8573" y="58086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5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06FCC461-F8FB-DE4C-B69C-F7C537377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214" y="3256720"/>
            <a:ext cx="1318682" cy="1256730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1EE6AD67-8A64-8C4D-A1F6-B1914B657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427" y="2172271"/>
            <a:ext cx="1318682" cy="1256730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6C7CD211-656C-EE4D-8843-BCCD1AA57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17" y="3256720"/>
            <a:ext cx="1318682" cy="1257632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1C1AFC34-C212-9047-ADB8-DBE779B0B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935" y="2172271"/>
            <a:ext cx="1318682" cy="1257632"/>
          </a:xfrm>
          <a:prstGeom prst="rect">
            <a:avLst/>
          </a:prstGeom>
        </p:spPr>
      </p:pic>
      <p:sp>
        <p:nvSpPr>
          <p:cNvPr id="10" name="Plus 9">
            <a:extLst>
              <a:ext uri="{FF2B5EF4-FFF2-40B4-BE49-F238E27FC236}">
                <a16:creationId xmlns:a16="http://schemas.microsoft.com/office/drawing/2014/main" id="{DEFA0262-FA85-F041-9B54-D2A39FDDD257}"/>
              </a:ext>
            </a:extLst>
          </p:cNvPr>
          <p:cNvSpPr/>
          <p:nvPr/>
        </p:nvSpPr>
        <p:spPr>
          <a:xfrm>
            <a:off x="2732617" y="3024218"/>
            <a:ext cx="837128" cy="811369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lus 10">
            <a:extLst>
              <a:ext uri="{FF2B5EF4-FFF2-40B4-BE49-F238E27FC236}">
                <a16:creationId xmlns:a16="http://schemas.microsoft.com/office/drawing/2014/main" id="{D7908CA0-B948-DE46-8CA3-4DD3C2A5AF54}"/>
              </a:ext>
            </a:extLst>
          </p:cNvPr>
          <p:cNvSpPr/>
          <p:nvPr/>
        </p:nvSpPr>
        <p:spPr>
          <a:xfrm>
            <a:off x="6310320" y="3023316"/>
            <a:ext cx="837128" cy="811369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FB99BF19-173D-094B-A124-1A63243ECC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706" y="3256720"/>
            <a:ext cx="1318682" cy="1257632"/>
          </a:xfrm>
          <a:prstGeom prst="rect">
            <a:avLst/>
          </a:prstGeom>
        </p:spPr>
      </p:pic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6147C047-2FAF-564A-85EF-8C8AABB73B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872" y="2171368"/>
            <a:ext cx="1318682" cy="1257632"/>
          </a:xfrm>
          <a:prstGeom prst="rect">
            <a:avLst/>
          </a:prstGeom>
        </p:spPr>
      </p:pic>
      <p:sp>
        <p:nvSpPr>
          <p:cNvPr id="15" name="Equals 14">
            <a:extLst>
              <a:ext uri="{FF2B5EF4-FFF2-40B4-BE49-F238E27FC236}">
                <a16:creationId xmlns:a16="http://schemas.microsoft.com/office/drawing/2014/main" id="{FC6243A0-5A5D-8840-B47B-048741488A9D}"/>
              </a:ext>
            </a:extLst>
          </p:cNvPr>
          <p:cNvSpPr/>
          <p:nvPr/>
        </p:nvSpPr>
        <p:spPr>
          <a:xfrm>
            <a:off x="9616554" y="3110250"/>
            <a:ext cx="937114" cy="72443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BA5600-6D6D-BE4E-9954-A0EF9F8C30E1}"/>
              </a:ext>
            </a:extLst>
          </p:cNvPr>
          <p:cNvSpPr txBox="1"/>
          <p:nvPr/>
        </p:nvSpPr>
        <p:spPr>
          <a:xfrm>
            <a:off x="10725151" y="2148724"/>
            <a:ext cx="18159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Chalkboard SE" panose="03050602040202020205" pitchFamily="66" charset="77"/>
                <a:cs typeface="Bangla MN" pitchFamily="2" charset="0"/>
              </a:rPr>
              <a:t>6</a:t>
            </a:r>
          </a:p>
        </p:txBody>
      </p:sp>
      <p:pic>
        <p:nvPicPr>
          <p:cNvPr id="2" name="Audio Recording 15 Jan 2021 at 18:31:41" descr="Audio Recording 15 Jan 2021 at 18:31:41">
            <a:hlinkClick r:id="" action="ppaction://media"/>
            <a:extLst>
              <a:ext uri="{FF2B5EF4-FFF2-40B4-BE49-F238E27FC236}">
                <a16:creationId xmlns:a16="http://schemas.microsoft.com/office/drawing/2014/main" id="{445AF624-56E4-1E47-885B-8D45A35CD8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711" y="57229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15EEAE3F-80EF-7D42-8D63-E9AF52EE1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9" y="3577525"/>
            <a:ext cx="981595" cy="93615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73F6ACC-7E23-6045-B66E-3C3C563F80D6}"/>
              </a:ext>
            </a:extLst>
          </p:cNvPr>
          <p:cNvGrpSpPr/>
          <p:nvPr/>
        </p:nvGrpSpPr>
        <p:grpSpPr>
          <a:xfrm>
            <a:off x="926419" y="2641144"/>
            <a:ext cx="9627249" cy="1872533"/>
            <a:chOff x="926419" y="2641144"/>
            <a:chExt cx="9627249" cy="1872533"/>
          </a:xfrm>
        </p:grpSpPr>
        <p:pic>
          <p:nvPicPr>
            <p:cNvPr id="4" name="Picture 3" descr="Shape, circle&#10;&#10;Description automatically generated">
              <a:extLst>
                <a:ext uri="{FF2B5EF4-FFF2-40B4-BE49-F238E27FC236}">
                  <a16:creationId xmlns:a16="http://schemas.microsoft.com/office/drawing/2014/main" id="{1EE565DD-905F-7543-B3AA-34A1C9378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12849" y="3577968"/>
              <a:ext cx="981595" cy="935479"/>
            </a:xfrm>
            <a:prstGeom prst="rect">
              <a:avLst/>
            </a:prstGeom>
          </p:spPr>
        </p:pic>
        <p:pic>
          <p:nvPicPr>
            <p:cNvPr id="5" name="Picture 4" descr="Shape, circle&#10;&#10;Description automatically generated">
              <a:extLst>
                <a:ext uri="{FF2B5EF4-FFF2-40B4-BE49-F238E27FC236}">
                  <a16:creationId xmlns:a16="http://schemas.microsoft.com/office/drawing/2014/main" id="{CE84537D-7EA4-5741-B4E3-67E28B63B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58439" y="2642490"/>
              <a:ext cx="981595" cy="935479"/>
            </a:xfrm>
            <a:prstGeom prst="rect">
              <a:avLst/>
            </a:prstGeom>
          </p:spPr>
        </p:pic>
        <p:pic>
          <p:nvPicPr>
            <p:cNvPr id="7" name="Picture 6" descr="Shape, circle&#10;&#10;Description automatically generated">
              <a:extLst>
                <a:ext uri="{FF2B5EF4-FFF2-40B4-BE49-F238E27FC236}">
                  <a16:creationId xmlns:a16="http://schemas.microsoft.com/office/drawing/2014/main" id="{9D41B6EB-3BEF-4D4E-8BB3-94B0864DB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6419" y="2641144"/>
              <a:ext cx="981595" cy="936151"/>
            </a:xfrm>
            <a:prstGeom prst="rect">
              <a:avLst/>
            </a:prstGeom>
          </p:spPr>
        </p:pic>
        <p:pic>
          <p:nvPicPr>
            <p:cNvPr id="8" name="Picture 7" descr="Shape, circle&#10;&#10;Description automatically generated">
              <a:extLst>
                <a:ext uri="{FF2B5EF4-FFF2-40B4-BE49-F238E27FC236}">
                  <a16:creationId xmlns:a16="http://schemas.microsoft.com/office/drawing/2014/main" id="{DE2230A2-32B1-F047-A285-912E29BFF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0410" y="3577526"/>
              <a:ext cx="981595" cy="936151"/>
            </a:xfrm>
            <a:prstGeom prst="rect">
              <a:avLst/>
            </a:prstGeom>
          </p:spPr>
        </p:pic>
        <p:pic>
          <p:nvPicPr>
            <p:cNvPr id="9" name="Picture 8" descr="Shape, circle&#10;&#10;Description automatically generated">
              <a:extLst>
                <a:ext uri="{FF2B5EF4-FFF2-40B4-BE49-F238E27FC236}">
                  <a16:creationId xmlns:a16="http://schemas.microsoft.com/office/drawing/2014/main" id="{A3CD74DF-C8F1-C445-9208-430B7F333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2641144"/>
              <a:ext cx="981595" cy="936151"/>
            </a:xfrm>
            <a:prstGeom prst="rect">
              <a:avLst/>
            </a:prstGeom>
          </p:spPr>
        </p:pic>
        <p:pic>
          <p:nvPicPr>
            <p:cNvPr id="11" name="Picture 10" descr="Shape, circle&#10;&#10;Description automatically generated">
              <a:extLst>
                <a:ext uri="{FF2B5EF4-FFF2-40B4-BE49-F238E27FC236}">
                  <a16:creationId xmlns:a16="http://schemas.microsoft.com/office/drawing/2014/main" id="{9D5FDFFD-CFF2-B442-827D-16D7C9A9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12859" y="2641145"/>
              <a:ext cx="981595" cy="936151"/>
            </a:xfrm>
            <a:prstGeom prst="rect">
              <a:avLst/>
            </a:prstGeom>
          </p:spPr>
        </p:pic>
        <p:pic>
          <p:nvPicPr>
            <p:cNvPr id="12" name="Picture 11" descr="Shape, circle&#10;&#10;Description automatically generated">
              <a:extLst>
                <a:ext uri="{FF2B5EF4-FFF2-40B4-BE49-F238E27FC236}">
                  <a16:creationId xmlns:a16="http://schemas.microsoft.com/office/drawing/2014/main" id="{783EA64F-8428-654A-8375-39C5C8B35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67269" y="3577296"/>
              <a:ext cx="981595" cy="936151"/>
            </a:xfrm>
            <a:prstGeom prst="rect">
              <a:avLst/>
            </a:prstGeom>
          </p:spPr>
        </p:pic>
        <p:sp>
          <p:nvSpPr>
            <p:cNvPr id="13" name="Plus 12">
              <a:extLst>
                <a:ext uri="{FF2B5EF4-FFF2-40B4-BE49-F238E27FC236}">
                  <a16:creationId xmlns:a16="http://schemas.microsoft.com/office/drawing/2014/main" id="{004011AA-1FF9-C54D-B3FE-13B7B1FA0436}"/>
                </a:ext>
              </a:extLst>
            </p:cNvPr>
            <p:cNvSpPr/>
            <p:nvPr/>
          </p:nvSpPr>
          <p:spPr>
            <a:xfrm>
              <a:off x="1800879" y="3168486"/>
              <a:ext cx="837128" cy="811369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Plus 13">
              <a:extLst>
                <a:ext uri="{FF2B5EF4-FFF2-40B4-BE49-F238E27FC236}">
                  <a16:creationId xmlns:a16="http://schemas.microsoft.com/office/drawing/2014/main" id="{A4BA0938-591F-5140-B6C8-EB0AF2506F95}"/>
                </a:ext>
              </a:extLst>
            </p:cNvPr>
            <p:cNvSpPr/>
            <p:nvPr/>
          </p:nvSpPr>
          <p:spPr>
            <a:xfrm>
              <a:off x="7018818" y="3171610"/>
              <a:ext cx="837128" cy="811369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lus 14">
              <a:extLst>
                <a:ext uri="{FF2B5EF4-FFF2-40B4-BE49-F238E27FC236}">
                  <a16:creationId xmlns:a16="http://schemas.microsoft.com/office/drawing/2014/main" id="{18B6FC6A-0DA2-F14D-8BD3-EA4B9D8A92F4}"/>
                </a:ext>
              </a:extLst>
            </p:cNvPr>
            <p:cNvSpPr/>
            <p:nvPr/>
          </p:nvSpPr>
          <p:spPr>
            <a:xfrm>
              <a:off x="4426658" y="3171610"/>
              <a:ext cx="837128" cy="811369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Equals 15">
              <a:extLst>
                <a:ext uri="{FF2B5EF4-FFF2-40B4-BE49-F238E27FC236}">
                  <a16:creationId xmlns:a16="http://schemas.microsoft.com/office/drawing/2014/main" id="{57F3041C-2426-344F-B168-A4099CF76ED8}"/>
                </a:ext>
              </a:extLst>
            </p:cNvPr>
            <p:cNvSpPr/>
            <p:nvPr/>
          </p:nvSpPr>
          <p:spPr>
            <a:xfrm>
              <a:off x="9616554" y="3110250"/>
              <a:ext cx="937114" cy="724435"/>
            </a:xfrm>
            <a:prstGeom prst="mathEqua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449CCDF-926A-934A-A7C0-BDAF7B2EDE9C}"/>
              </a:ext>
            </a:extLst>
          </p:cNvPr>
          <p:cNvSpPr txBox="1"/>
          <p:nvPr/>
        </p:nvSpPr>
        <p:spPr>
          <a:xfrm>
            <a:off x="10725151" y="2148724"/>
            <a:ext cx="18159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Chalkboard SE" panose="03050602040202020205" pitchFamily="66" charset="77"/>
                <a:cs typeface="Bangla MN" pitchFamily="2" charset="0"/>
              </a:rPr>
              <a:t>8</a:t>
            </a:r>
          </a:p>
        </p:txBody>
      </p:sp>
      <p:pic>
        <p:nvPicPr>
          <p:cNvPr id="3" name="Audio Recording 15 Jan 2021 at 18:30:59" descr="Audio Recording 15 Jan 2021 at 18:30:59">
            <a:hlinkClick r:id="" action="ppaction://media"/>
            <a:extLst>
              <a:ext uri="{FF2B5EF4-FFF2-40B4-BE49-F238E27FC236}">
                <a16:creationId xmlns:a16="http://schemas.microsoft.com/office/drawing/2014/main" id="{1570B52A-75EE-CC43-97B6-73D33980C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47413" y="5880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5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EBB9EDBE-776A-124A-82F9-0777FAC0D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96" y="3239314"/>
            <a:ext cx="714787" cy="681695"/>
          </a:xfrm>
          <a:prstGeom prst="rect">
            <a:avLst/>
          </a:prstGeom>
        </p:spPr>
      </p:pic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E21BF1A3-DCED-B842-AAF3-7E697147E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52" y="2557619"/>
            <a:ext cx="714787" cy="681695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E8A8AC83-96ED-9F43-A809-58E1237B4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103" y="3239085"/>
            <a:ext cx="715300" cy="681695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0F9BC995-D446-2A40-966B-7B10E00BC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438" y="2557618"/>
            <a:ext cx="715300" cy="681695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442D75D0-024B-6C4A-8B8D-4A8EEE539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717" y="3238594"/>
            <a:ext cx="715301" cy="682185"/>
          </a:xfrm>
          <a:prstGeom prst="rect">
            <a:avLst/>
          </a:prstGeom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2688C332-DD19-0D49-8DFA-A565D18B4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5102" y="2557618"/>
            <a:ext cx="715301" cy="682185"/>
          </a:xfrm>
          <a:prstGeom prst="rect">
            <a:avLst/>
          </a:prstGeom>
        </p:spPr>
      </p:pic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BC58B027-28A9-A64F-9485-D70B00DC3B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1401" y="2557618"/>
            <a:ext cx="715301" cy="682185"/>
          </a:xfrm>
          <a:prstGeom prst="rect">
            <a:avLst/>
          </a:prstGeom>
        </p:spPr>
      </p:pic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06F5D5AE-F6C7-CF41-A322-66E81399EB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3016" y="3238594"/>
            <a:ext cx="715301" cy="682185"/>
          </a:xfrm>
          <a:prstGeom prst="rect">
            <a:avLst/>
          </a:prstGeom>
        </p:spPr>
      </p:pic>
      <p:pic>
        <p:nvPicPr>
          <p:cNvPr id="20" name="Picture 19" descr="Shape, circle&#10;&#10;Description automatically generated">
            <a:extLst>
              <a:ext uri="{FF2B5EF4-FFF2-40B4-BE49-F238E27FC236}">
                <a16:creationId xmlns:a16="http://schemas.microsoft.com/office/drawing/2014/main" id="{F6DFF022-C94A-EA48-A025-09E2ACD701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9113" y="3238594"/>
            <a:ext cx="715301" cy="681696"/>
          </a:xfrm>
          <a:prstGeom prst="rect">
            <a:avLst/>
          </a:prstGeom>
        </p:spPr>
      </p:pic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F9C56276-E9BE-6046-ACED-19AC891EE9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4414" y="2557618"/>
            <a:ext cx="715301" cy="681696"/>
          </a:xfrm>
          <a:prstGeom prst="rect">
            <a:avLst/>
          </a:prstGeom>
        </p:spPr>
      </p:pic>
      <p:sp>
        <p:nvSpPr>
          <p:cNvPr id="25" name="Plus 24">
            <a:extLst>
              <a:ext uri="{FF2B5EF4-FFF2-40B4-BE49-F238E27FC236}">
                <a16:creationId xmlns:a16="http://schemas.microsoft.com/office/drawing/2014/main" id="{5755243E-F495-464D-9002-D5A20A7D3FDF}"/>
              </a:ext>
            </a:extLst>
          </p:cNvPr>
          <p:cNvSpPr/>
          <p:nvPr/>
        </p:nvSpPr>
        <p:spPr>
          <a:xfrm>
            <a:off x="1371817" y="2898465"/>
            <a:ext cx="648304" cy="681695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>
            <a:extLst>
              <a:ext uri="{FF2B5EF4-FFF2-40B4-BE49-F238E27FC236}">
                <a16:creationId xmlns:a16="http://schemas.microsoft.com/office/drawing/2014/main" id="{2A7DD89A-561C-624A-9059-3F2523797C94}"/>
              </a:ext>
            </a:extLst>
          </p:cNvPr>
          <p:cNvSpPr/>
          <p:nvPr/>
        </p:nvSpPr>
        <p:spPr>
          <a:xfrm>
            <a:off x="7314897" y="2898465"/>
            <a:ext cx="648304" cy="681695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90D4901E-D4F6-EF41-8CC4-F73BC04F4E06}"/>
              </a:ext>
            </a:extLst>
          </p:cNvPr>
          <p:cNvSpPr/>
          <p:nvPr/>
        </p:nvSpPr>
        <p:spPr>
          <a:xfrm>
            <a:off x="5163901" y="2858312"/>
            <a:ext cx="648304" cy="681695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>
            <a:extLst>
              <a:ext uri="{FF2B5EF4-FFF2-40B4-BE49-F238E27FC236}">
                <a16:creationId xmlns:a16="http://schemas.microsoft.com/office/drawing/2014/main" id="{7860333D-412D-0347-95CE-8A6001384C67}"/>
              </a:ext>
            </a:extLst>
          </p:cNvPr>
          <p:cNvSpPr/>
          <p:nvPr/>
        </p:nvSpPr>
        <p:spPr>
          <a:xfrm>
            <a:off x="3218567" y="2898465"/>
            <a:ext cx="648304" cy="681695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quals 28">
            <a:extLst>
              <a:ext uri="{FF2B5EF4-FFF2-40B4-BE49-F238E27FC236}">
                <a16:creationId xmlns:a16="http://schemas.microsoft.com/office/drawing/2014/main" id="{7C6E2B63-9226-4747-96B6-94ACCB8CF80C}"/>
              </a:ext>
            </a:extLst>
          </p:cNvPr>
          <p:cNvSpPr/>
          <p:nvPr/>
        </p:nvSpPr>
        <p:spPr>
          <a:xfrm>
            <a:off x="9617188" y="2918128"/>
            <a:ext cx="740489" cy="64093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EAFE25-AF27-9547-AC9C-32A1F63D1112}"/>
              </a:ext>
            </a:extLst>
          </p:cNvPr>
          <p:cNvSpPr txBox="1"/>
          <p:nvPr/>
        </p:nvSpPr>
        <p:spPr>
          <a:xfrm>
            <a:off x="10245887" y="2307570"/>
            <a:ext cx="24424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Chalkboard SE" panose="03050602040202020205" pitchFamily="66" charset="77"/>
                <a:cs typeface="Bangla MN" pitchFamily="2" charset="0"/>
              </a:rPr>
              <a:t>10</a:t>
            </a:r>
          </a:p>
        </p:txBody>
      </p:sp>
      <p:pic>
        <p:nvPicPr>
          <p:cNvPr id="3" name="Audio Recording 15 Jan 2021 at 18:31:24" descr="Audio Recording 15 Jan 2021 at 18:31:24">
            <a:hlinkClick r:id="" action="ppaction://media"/>
            <a:extLst>
              <a:ext uri="{FF2B5EF4-FFF2-40B4-BE49-F238E27FC236}">
                <a16:creationId xmlns:a16="http://schemas.microsoft.com/office/drawing/2014/main" id="{57B5DC64-1F9B-8A4A-BADF-5ABCC44B79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61725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1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C7CD898-5729-CD43-9C29-9CC37A950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245" y="3416614"/>
            <a:ext cx="1892300" cy="1803400"/>
          </a:xfrm>
          <a:prstGeom prst="rect">
            <a:avLst/>
          </a:prstGeom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1109A702-7A18-204E-8BE1-F708C51E0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374" y="1835416"/>
            <a:ext cx="1892300" cy="1803400"/>
          </a:xfrm>
          <a:prstGeom prst="rect">
            <a:avLst/>
          </a:prstGeom>
        </p:spPr>
      </p:pic>
      <p:sp>
        <p:nvSpPr>
          <p:cNvPr id="8" name="Plus 7">
            <a:extLst>
              <a:ext uri="{FF2B5EF4-FFF2-40B4-BE49-F238E27FC236}">
                <a16:creationId xmlns:a16="http://schemas.microsoft.com/office/drawing/2014/main" id="{25FDAFE6-0610-5547-9949-D9E63FA03133}"/>
              </a:ext>
            </a:extLst>
          </p:cNvPr>
          <p:cNvSpPr/>
          <p:nvPr/>
        </p:nvSpPr>
        <p:spPr>
          <a:xfrm>
            <a:off x="3984101" y="3023315"/>
            <a:ext cx="837128" cy="811369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s 8">
            <a:extLst>
              <a:ext uri="{FF2B5EF4-FFF2-40B4-BE49-F238E27FC236}">
                <a16:creationId xmlns:a16="http://schemas.microsoft.com/office/drawing/2014/main" id="{EAFDA95B-6E0C-DF48-A575-D75D323D599C}"/>
              </a:ext>
            </a:extLst>
          </p:cNvPr>
          <p:cNvSpPr/>
          <p:nvPr/>
        </p:nvSpPr>
        <p:spPr>
          <a:xfrm>
            <a:off x="8623837" y="3066781"/>
            <a:ext cx="937114" cy="72443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250D125-FEED-7E4F-B81C-E95CFE8C8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86" y="3247280"/>
            <a:ext cx="1890945" cy="1803401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A059D74B-539A-9847-B378-A77426383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223" y="1684863"/>
            <a:ext cx="1890945" cy="1803401"/>
          </a:xfrm>
          <a:prstGeom prst="rect">
            <a:avLst/>
          </a:prstGeom>
        </p:spPr>
      </p:pic>
      <p:pic>
        <p:nvPicPr>
          <p:cNvPr id="2" name="Audio Recording 15 Jan 2021 at 18:30:15" descr="Audio Recording 15 Jan 2021 at 18:30:15">
            <a:hlinkClick r:id="" action="ppaction://media"/>
            <a:extLst>
              <a:ext uri="{FF2B5EF4-FFF2-40B4-BE49-F238E27FC236}">
                <a16:creationId xmlns:a16="http://schemas.microsoft.com/office/drawing/2014/main" id="{0FE1B539-C532-D047-8F40-8487D33E39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61725" y="59372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4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32</Words>
  <Application>Microsoft Macintosh PowerPoint</Application>
  <PresentationFormat>Widescreen</PresentationFormat>
  <Paragraphs>8</Paragraphs>
  <Slides>10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Chalkboard SE</vt:lpstr>
      <vt:lpstr>Office Theme</vt:lpstr>
      <vt:lpstr>Warm up – How many triangles?</vt:lpstr>
      <vt:lpstr>Counting in Twos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nick.wilson</dc:creator>
  <cp:lastModifiedBy>rubie.kiddy</cp:lastModifiedBy>
  <cp:revision>8</cp:revision>
  <dcterms:created xsi:type="dcterms:W3CDTF">2021-01-15T16:24:59Z</dcterms:created>
  <dcterms:modified xsi:type="dcterms:W3CDTF">2021-01-15T18:33:41Z</dcterms:modified>
</cp:coreProperties>
</file>