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4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3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21020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to represent numbers in different ways.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0"/>
    </mc:Choice>
    <mc:Fallback>
      <p:transition spd="slow" advTm="5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496" y="4596141"/>
            <a:ext cx="609685" cy="58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143" y="4598319"/>
            <a:ext cx="609685" cy="581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936" y="1843086"/>
            <a:ext cx="885045" cy="3476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81" y="1843086"/>
            <a:ext cx="885045" cy="3476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58" y="4581894"/>
            <a:ext cx="609685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375" y="4586439"/>
            <a:ext cx="609685" cy="581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41" y="4596141"/>
            <a:ext cx="609685" cy="581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06" y="4596141"/>
            <a:ext cx="609685" cy="581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311" y="4586439"/>
            <a:ext cx="609685" cy="58110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0"/>
    </mc:Choice>
    <mc:Fallback>
      <p:transition spd="slow" advTm="8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63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71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34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9 – 52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10 - 27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6"/>
    </mc:Choice>
    <mc:Fallback>
      <p:transition spd="slow" advTm="1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be looking at representing numbers to 100 using Base 10.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79" y="4206065"/>
            <a:ext cx="899075" cy="91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697" y="1893939"/>
            <a:ext cx="857646" cy="3305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479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3131" y="5199776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3"/>
    </mc:Choice>
    <mc:Fallback>
      <p:transition spd="slow" advTm="10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Look, I have 9 ones. That means I have 9.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547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579" y="1813554"/>
            <a:ext cx="3506841" cy="344219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5"/>
    </mc:Choice>
    <mc:Fallback>
      <p:transition spd="slow" advTm="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tens. That means I have 30.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547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13" y="1797536"/>
            <a:ext cx="885045" cy="347696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4"/>
    </mc:Choice>
    <mc:Fallback>
      <p:transition spd="slow" advTm="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tens and 5 ones. That means I have 45.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547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13" y="1797536"/>
            <a:ext cx="885045" cy="34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75" y="1843087"/>
            <a:ext cx="885045" cy="3476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124" y="4357986"/>
            <a:ext cx="609685" cy="58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439" y="4357986"/>
            <a:ext cx="609685" cy="581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778" y="4362002"/>
            <a:ext cx="609685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17" y="4362002"/>
            <a:ext cx="609685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295" y="4362002"/>
            <a:ext cx="609685" cy="581106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6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8"/>
    </mc:Choice>
    <mc:Fallback>
      <p:transition spd="slow" advTm="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13" y="1797536"/>
            <a:ext cx="885045" cy="34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75" y="1843087"/>
            <a:ext cx="885045" cy="3476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778" y="4362002"/>
            <a:ext cx="609685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17" y="4362002"/>
            <a:ext cx="609685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295" y="4362002"/>
            <a:ext cx="609685" cy="581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512" y="1843087"/>
            <a:ext cx="885045" cy="3476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43" y="1843087"/>
            <a:ext cx="885045" cy="3476965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8"/>
    </mc:Choice>
    <mc:Fallback>
      <p:transition spd="slow" advTm="7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13" y="1797536"/>
            <a:ext cx="885045" cy="34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75" y="1843087"/>
            <a:ext cx="885045" cy="3476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11" y="4557945"/>
            <a:ext cx="609685" cy="581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512" y="1843087"/>
            <a:ext cx="885045" cy="3476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43" y="1843087"/>
            <a:ext cx="885045" cy="3476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158" y="1843086"/>
            <a:ext cx="885045" cy="34769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3"/>
    </mc:Choice>
    <mc:Fallback>
      <p:transition spd="slow" advTm="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75" y="1843087"/>
            <a:ext cx="885045" cy="3476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11" y="4557945"/>
            <a:ext cx="609685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95" y="4557945"/>
            <a:ext cx="609685" cy="581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410" y="4557945"/>
            <a:ext cx="609685" cy="58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296" y="4557945"/>
            <a:ext cx="609685" cy="58110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8"/>
    </mc:Choice>
    <mc:Fallback>
      <p:transition spd="slow" advTm="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75" y="1843087"/>
            <a:ext cx="885045" cy="3476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410" y="4557945"/>
            <a:ext cx="609685" cy="58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296" y="4557945"/>
            <a:ext cx="609685" cy="581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936" y="1843086"/>
            <a:ext cx="885045" cy="3476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981" y="1843086"/>
            <a:ext cx="885045" cy="34769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5"/>
    </mc:Choice>
    <mc:Fallback>
      <p:transition spd="slow" advTm="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117</Words>
  <Application>Microsoft Office PowerPoint</Application>
  <PresentationFormat>Widescreen</PresentationFormat>
  <Paragraphs>21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Learning intention: To learn to represent numbers in different ways. </vt:lpstr>
      <vt:lpstr>Today we are going to be looking at representing numbers to 100 using Base 10. </vt:lpstr>
      <vt:lpstr>Look, I have 9 ones. That means I have 9.</vt:lpstr>
      <vt:lpstr>I have 3 tens. That means I have 30.</vt:lpstr>
      <vt:lpstr>I have 4 tens and 5 ones. That means I have 45. </vt:lpstr>
      <vt:lpstr>Which number is this?</vt:lpstr>
      <vt:lpstr>Which number is this?</vt:lpstr>
      <vt:lpstr>Which number is this?</vt:lpstr>
      <vt:lpstr>Which number is this?</vt:lpstr>
      <vt:lpstr>Which number is this?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learn about representing numbers in different ways.</dc:title>
  <dc:creator>Swan, Laura</dc:creator>
  <cp:lastModifiedBy>Swan, Laura</cp:lastModifiedBy>
  <cp:revision>4</cp:revision>
  <dcterms:created xsi:type="dcterms:W3CDTF">2021-02-24T13:51:40Z</dcterms:created>
  <dcterms:modified xsi:type="dcterms:W3CDTF">2021-02-24T15:08:03Z</dcterms:modified>
</cp:coreProperties>
</file>