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60"/>
  </p:normalViewPr>
  <p:slideViewPr>
    <p:cSldViewPr>
      <p:cViewPr>
        <p:scale>
          <a:sx n="75" d="100"/>
          <a:sy n="75" d="100"/>
        </p:scale>
        <p:origin x="-10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8787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69306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22730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621413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519988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8807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04100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706038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7516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05250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9889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6B34-49AA-414F-8393-80576DB9F54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2983-4FA8-4854-8459-DDBD3512C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fkk7ty/articles/zq4c7p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14"/>
          <a:stretch/>
        </p:blipFill>
        <p:spPr bwMode="auto">
          <a:xfrm>
            <a:off x="3059832" y="3891260"/>
            <a:ext cx="3028156" cy="137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/>
              <a:t>Learning intention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performing poetry</a:t>
            </a:r>
            <a:br>
              <a:rPr lang="en-GB" dirty="0" smtClean="0"/>
            </a:br>
            <a:r>
              <a:rPr lang="en-GB" dirty="0" smtClean="0"/>
              <a:t>poetic devices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Read and listen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1112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/>
              <a:t>Alliteration</a:t>
            </a:r>
            <a:br>
              <a:rPr lang="en-GB" u="sng" dirty="0" smtClean="0"/>
            </a:b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6166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5800" dirty="0" smtClean="0"/>
              <a:t>Alliteration is when the start of one word is the same sound as the start of another word.</a:t>
            </a:r>
          </a:p>
          <a:p>
            <a:pPr marL="0" indent="0">
              <a:buNone/>
            </a:pPr>
            <a:endParaRPr lang="en-GB" sz="3400" dirty="0" smtClean="0"/>
          </a:p>
          <a:p>
            <a:pPr marL="0" indent="0">
              <a:buNone/>
            </a:pPr>
            <a:r>
              <a:rPr lang="en-GB" sz="3400" dirty="0" smtClean="0"/>
              <a:t>Examples: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4000" b="1" dirty="0" smtClean="0"/>
              <a:t>slimy slug.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 smtClean="0"/>
              <a:t>Tall Tower</a:t>
            </a:r>
          </a:p>
          <a:p>
            <a:pPr marL="0" indent="0">
              <a:buNone/>
            </a:pPr>
            <a:endParaRPr lang="en-GB" sz="4000" b="1" dirty="0" smtClean="0"/>
          </a:p>
          <a:p>
            <a:pPr marL="0" indent="0">
              <a:buNone/>
            </a:pPr>
            <a:r>
              <a:rPr lang="en-GB" sz="4000" b="1" dirty="0" smtClean="0"/>
              <a:t>Red robin</a:t>
            </a:r>
          </a:p>
          <a:p>
            <a:pPr marL="0" indent="0">
              <a:buNone/>
            </a:pPr>
            <a:endParaRPr lang="en-GB" sz="4000" b="1" dirty="0" smtClean="0"/>
          </a:p>
          <a:p>
            <a:pPr marL="0" indent="0">
              <a:buNone/>
            </a:pPr>
            <a:r>
              <a:rPr lang="en-GB" sz="4000" b="1" dirty="0" smtClean="0"/>
              <a:t>Blue boat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 smtClean="0">
                <a:hlinkClick r:id="rId2"/>
              </a:rPr>
              <a:t>https://www.bbc.co.uk/bitesize/topics/zfkk7ty/articles/zq4c7p3</a:t>
            </a:r>
            <a:endParaRPr lang="en-GB" sz="4000" b="1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Watch the videos to find out about alliteration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2492896"/>
            <a:ext cx="7128792" cy="2232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171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r>
              <a:rPr lang="en-GB" dirty="0" smtClean="0"/>
              <a:t>Here are some other examples of alliteration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ll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dam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te </a:t>
            </a:r>
            <a:r>
              <a:rPr lang="en-GB" dirty="0" smtClean="0"/>
              <a:t>was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pples.</a:t>
            </a:r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arry </a:t>
            </a:r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ought a </a:t>
            </a:r>
            <a:r>
              <a:rPr lang="en-GB" dirty="0" smtClean="0">
                <a:solidFill>
                  <a:srgbClr val="FF0000"/>
                </a:solidFill>
              </a:rPr>
              <a:t>b</a:t>
            </a:r>
            <a:r>
              <a:rPr lang="en-GB" dirty="0" smtClean="0"/>
              <a:t>ook.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1708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040560"/>
          </a:xfrm>
        </p:spPr>
        <p:txBody>
          <a:bodyPr>
            <a:normAutofit fontScale="92500"/>
          </a:bodyPr>
          <a:lstStyle/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GB" dirty="0" smtClean="0"/>
              <a:t>Read each pair of words. Can you see alliteration?</a:t>
            </a:r>
            <a:r>
              <a:rPr lang="en-GB" sz="3900" b="1" dirty="0" smtClean="0"/>
              <a:t> </a:t>
            </a:r>
            <a:r>
              <a:rPr lang="en-GB" sz="3900" b="1" dirty="0">
                <a:solidFill>
                  <a:srgbClr val="FF0000"/>
                </a:solidFill>
              </a:rPr>
              <a:t>r</a:t>
            </a:r>
            <a:r>
              <a:rPr lang="en-GB" sz="3900" b="1" dirty="0" smtClean="0"/>
              <a:t>ed </a:t>
            </a:r>
            <a:r>
              <a:rPr lang="en-GB" sz="3900" b="1" dirty="0" smtClean="0">
                <a:solidFill>
                  <a:srgbClr val="FF0000"/>
                </a:solidFill>
              </a:rPr>
              <a:t>r</a:t>
            </a:r>
            <a:r>
              <a:rPr lang="en-GB" sz="3900" b="1" dirty="0" smtClean="0"/>
              <a:t>ocket			</a:t>
            </a:r>
            <a:r>
              <a:rPr lang="en-GB" sz="3900" b="1" dirty="0" smtClean="0">
                <a:solidFill>
                  <a:srgbClr val="FF0000"/>
                </a:solidFill>
              </a:rPr>
              <a:t>d</a:t>
            </a:r>
            <a:r>
              <a:rPr lang="en-GB" sz="3900" b="1" dirty="0" smtClean="0"/>
              <a:t>ark </a:t>
            </a:r>
            <a:r>
              <a:rPr lang="en-GB" sz="3900" b="1" dirty="0" smtClean="0">
                <a:solidFill>
                  <a:srgbClr val="FF0000"/>
                </a:solidFill>
              </a:rPr>
              <a:t>d</a:t>
            </a:r>
            <a:r>
              <a:rPr lang="en-GB" sz="3900" b="1" dirty="0" smtClean="0"/>
              <a:t>ay	</a:t>
            </a:r>
            <a:r>
              <a:rPr lang="en-GB" sz="3900" b="1" dirty="0" smtClean="0">
                <a:solidFill>
                  <a:srgbClr val="FF0000"/>
                </a:solidFill>
              </a:rPr>
              <a:t>d</a:t>
            </a:r>
            <a:r>
              <a:rPr lang="en-GB" sz="3900" b="1" dirty="0" smtClean="0"/>
              <a:t>ancing </a:t>
            </a:r>
            <a:r>
              <a:rPr lang="en-GB" sz="3900" b="1" dirty="0" smtClean="0">
                <a:solidFill>
                  <a:srgbClr val="FF0000"/>
                </a:solidFill>
              </a:rPr>
              <a:t>d</a:t>
            </a:r>
            <a:r>
              <a:rPr lang="en-GB" sz="3900" b="1" dirty="0" smtClean="0"/>
              <a:t>og			</a:t>
            </a:r>
            <a:r>
              <a:rPr lang="en-GB" sz="3900" b="1" dirty="0" smtClean="0">
                <a:solidFill>
                  <a:srgbClr val="FF0000"/>
                </a:solidFill>
              </a:rPr>
              <a:t>l</a:t>
            </a:r>
            <a:r>
              <a:rPr lang="en-GB" sz="3900" b="1" dirty="0" smtClean="0"/>
              <a:t>oud </a:t>
            </a:r>
            <a:r>
              <a:rPr lang="en-GB" sz="3900" b="1" dirty="0" smtClean="0">
                <a:solidFill>
                  <a:srgbClr val="FF0000"/>
                </a:solidFill>
              </a:rPr>
              <a:t>l</a:t>
            </a:r>
            <a:r>
              <a:rPr lang="en-GB" sz="3900" b="1" dirty="0" smtClean="0"/>
              <a:t>ion		</a:t>
            </a:r>
            <a:r>
              <a:rPr lang="en-GB" sz="3900" b="1" dirty="0" smtClean="0">
                <a:solidFill>
                  <a:srgbClr val="FF0000"/>
                </a:solidFill>
              </a:rPr>
              <a:t>c</a:t>
            </a:r>
            <a:r>
              <a:rPr lang="en-GB" sz="3900" b="1" dirty="0" smtClean="0"/>
              <a:t>ool </a:t>
            </a:r>
            <a:r>
              <a:rPr lang="en-GB" sz="3900" b="1" dirty="0" smtClean="0">
                <a:solidFill>
                  <a:srgbClr val="FF0000"/>
                </a:solidFill>
              </a:rPr>
              <a:t>c</a:t>
            </a:r>
            <a:r>
              <a:rPr lang="en-GB" sz="3900" b="1" dirty="0" smtClean="0"/>
              <a:t>at				</a:t>
            </a:r>
            <a:r>
              <a:rPr lang="en-GB" sz="3900" b="1" dirty="0" smtClean="0">
                <a:solidFill>
                  <a:srgbClr val="FF0000"/>
                </a:solidFill>
              </a:rPr>
              <a:t>h</a:t>
            </a:r>
            <a:r>
              <a:rPr lang="en-GB" sz="3900" b="1" dirty="0" smtClean="0"/>
              <a:t>appy </a:t>
            </a:r>
            <a:r>
              <a:rPr lang="en-GB" sz="3900" b="1" dirty="0" smtClean="0">
                <a:solidFill>
                  <a:srgbClr val="FF0000"/>
                </a:solidFill>
              </a:rPr>
              <a:t>H</a:t>
            </a:r>
            <a:r>
              <a:rPr lang="en-GB" sz="3900" b="1" dirty="0" smtClean="0"/>
              <a:t>arry					</a:t>
            </a:r>
            <a:r>
              <a:rPr lang="en-GB" sz="3900" dirty="0" smtClean="0"/>
              <a:t>	</a:t>
            </a:r>
            <a:endParaRPr lang="en-GB" sz="3900" dirty="0"/>
          </a:p>
        </p:txBody>
      </p:sp>
    </p:spTree>
    <p:extLst>
      <p:ext uri="{BB962C8B-B14F-4D97-AF65-F5344CB8AC3E}">
        <p14:creationId xmlns:p14="http://schemas.microsoft.com/office/powerpoint/2010/main" val="25839426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79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Learning intention performing poetry poetic devices</vt:lpstr>
      <vt:lpstr>Alliteration </vt:lpstr>
      <vt:lpstr>Here are some other examples of alliteration</vt:lpstr>
      <vt:lpstr>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performing poetry poetic devices</dc:title>
  <dc:creator>Wilkinson, Sean</dc:creator>
  <cp:lastModifiedBy>Wilkinson, Sean</cp:lastModifiedBy>
  <cp:revision>12</cp:revision>
  <dcterms:created xsi:type="dcterms:W3CDTF">2021-02-10T11:25:49Z</dcterms:created>
  <dcterms:modified xsi:type="dcterms:W3CDTF">2021-02-10T12:51:39Z</dcterms:modified>
</cp:coreProperties>
</file>