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4A4CC-DBE9-43CD-96A4-663CB23A4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0E1E8A-F92C-4A26-917C-C9661D5BEC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66CD54-BF25-465D-B815-6347D61E3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3F27-F225-437D-A993-7770BF2E5977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086CD-A1C8-40EE-8738-A6A93229A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7FEA4-6055-42CF-94DD-FCBA74F30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01F6-3EF7-432C-B7D5-5644E2909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7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B6E0E-B8B0-4302-B068-6FD79E6F3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1600B-0A0C-403B-A712-1418EEE37A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AE681-A47E-458F-9EBA-1A43C7EBE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3F27-F225-437D-A993-7770BF2E5977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8C65E-E578-4E8F-8E3A-16979172B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9B4F6-AACB-43B5-B416-02EB95DE8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01F6-3EF7-432C-B7D5-5644E2909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340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936702-A49C-4CE1-A11B-B079B43397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D36FEC-E966-4F26-95FC-2274472F00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4E1EA-06C5-4B8D-9733-C4C7DF483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3F27-F225-437D-A993-7770BF2E5977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64C39-71C3-4909-931A-CB924F890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88F37-FC60-43EA-AA6C-8948EF873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01F6-3EF7-432C-B7D5-5644E2909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958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EE192-8AC2-4278-A973-DDC60B8F7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249D9-C280-4942-836D-1937BCBE7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75111-47FE-4D7A-8B20-1AE7E3EE3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3F27-F225-437D-A993-7770BF2E5977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5B85E8-0876-4D31-9619-E5F0C7D8F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7767F-E358-45DC-8C23-F56944627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01F6-3EF7-432C-B7D5-5644E2909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839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FE6AA-2D84-4902-AFFC-08A01CD17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B6FF32-1BD1-404E-929E-80575CA0E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B3ABB8-4453-495F-9D63-B61F1DE07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3F27-F225-437D-A993-7770BF2E5977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0FA58-01DE-49A9-90BF-6754E949C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DF068-B6B1-499B-BAE3-32C7CDD29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01F6-3EF7-432C-B7D5-5644E2909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219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EF134-744C-460E-B8F1-FDE389467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5866F-98DF-44ED-914E-20FCA64B71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F6E73C-F8B8-43A4-8253-EAD29FC52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5AA862-D143-4982-A932-00C77D261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3F27-F225-437D-A993-7770BF2E5977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3D8222-0E68-4804-8753-C3D8FB645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36FD8B-1042-44CE-BC74-096382819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01F6-3EF7-432C-B7D5-5644E2909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626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E5CA4-3F6B-484A-9D77-C994BFB67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70B70-2383-4953-B13B-90442AEB3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D176BA-A1F9-4D72-95B2-FFE25E80C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5F507E-3948-45E2-96C1-940ABC2239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B4CA00-059C-470C-A37C-AA75260586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073095-9C6B-4506-9DC0-7181BC946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3F27-F225-437D-A993-7770BF2E5977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1B7862-4B02-4CDC-95C0-1CDE61A4D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0B1E4E-E577-45D5-AD52-9D9DA96C5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01F6-3EF7-432C-B7D5-5644E2909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010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E351E-B810-4621-8AD1-28BA4D06E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635DE9-67D7-4F34-B6A3-A972A2AED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3F27-F225-437D-A993-7770BF2E5977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97BA63-83AF-4B93-AD27-37BD5D5D7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FC715B-98C2-4B53-A5E3-8879B5925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01F6-3EF7-432C-B7D5-5644E2909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518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D3C9C3-AB81-417A-951E-5ADF1E8AA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3F27-F225-437D-A993-7770BF2E5977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CC87AC-A44D-4C9B-A592-AE0B6D0EF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891D17-680C-4FD6-8A2B-69F297F81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01F6-3EF7-432C-B7D5-5644E2909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20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BCB36-0282-4396-921D-16568B746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0028C-4EB5-46EC-8959-AAE3EBF04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B95BE0-F6D0-4AF7-962F-7BB69EADA8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9C2729-74A0-4657-AD18-23B55F91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3F27-F225-437D-A993-7770BF2E5977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4182FB-3235-44DE-A5C7-4FBE5E5A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A769F3-47B1-4C4C-B778-B878A1F0E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01F6-3EF7-432C-B7D5-5644E2909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730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604F9-0A3D-43D2-9932-2853F09B0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0BADA7-D592-4728-B42A-DE4A9B493F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C1E822-5DD1-42D6-91B9-C198701926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15FF5C-93AA-4896-B47F-C8EDD10A9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3F27-F225-437D-A993-7770BF2E5977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D730B8-3E57-4A1C-A773-0FAE3DE98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66852C-7F9B-438D-B542-C5D91A8CB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01F6-3EF7-432C-B7D5-5644E2909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363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5512DC-C1F8-4B0E-B267-0A745C371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57FB4D-22EE-4D81-9102-6B0CC8B74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BD703-CC57-4830-9399-01081F641C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F3F27-F225-437D-A993-7770BF2E5977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80D91-75E7-48C6-AB08-AE5B5795A1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02D23-DD77-404D-8823-E1BE01BE9A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301F6-3EF7-432C-B7D5-5644E2909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180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5CE6FCA-042E-48F9-85B1-40D3C057D3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1235" y="2237064"/>
            <a:ext cx="9144000" cy="1655762"/>
          </a:xfrm>
        </p:spPr>
        <p:txBody>
          <a:bodyPr/>
          <a:lstStyle/>
          <a:p>
            <a:endParaRPr lang="en-GB" dirty="0"/>
          </a:p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Noun Phrases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B45ECA3-37EB-4CA2-B62A-F15E308F6F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95791" y="54035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7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51D02-ACF8-408E-9892-A93311256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 noun phrase?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C72FE-E48C-47AC-8CC9-541BE5F23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noun phrase is a phrase that acts as a noun.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They add extra information to sentences.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lots of dogs				lots of brown, spotty dogs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8C35DA-F7A2-40AD-A020-146E1CB1D36B}"/>
              </a:ext>
            </a:extLst>
          </p:cNvPr>
          <p:cNvSpPr/>
          <p:nvPr/>
        </p:nvSpPr>
        <p:spPr>
          <a:xfrm>
            <a:off x="9011478" y="815974"/>
            <a:ext cx="2342321" cy="1325562"/>
          </a:xfrm>
          <a:prstGeom prst="rect">
            <a:avLst/>
          </a:prstGeom>
          <a:ln w="190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phrase is usually a group of words without  a verb.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455A81-FAA9-4C00-8145-5630670D171E}"/>
              </a:ext>
            </a:extLst>
          </p:cNvPr>
          <p:cNvSpPr/>
          <p:nvPr/>
        </p:nvSpPr>
        <p:spPr>
          <a:xfrm>
            <a:off x="2526173" y="4494458"/>
            <a:ext cx="255767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These are noun phrases</a:t>
            </a:r>
            <a:r>
              <a:rPr lang="en-GB" dirty="0"/>
              <a:t>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4A0DE8-B7A6-4D07-9260-F98BA33C373E}"/>
              </a:ext>
            </a:extLst>
          </p:cNvPr>
          <p:cNvSpPr/>
          <p:nvPr/>
        </p:nvSpPr>
        <p:spPr>
          <a:xfrm>
            <a:off x="7108159" y="4691932"/>
            <a:ext cx="274238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noun is simply dogs 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DF58AAD-0DD3-4DBF-A1D1-4BCDD37519A7}"/>
              </a:ext>
            </a:extLst>
          </p:cNvPr>
          <p:cNvSpPr/>
          <p:nvPr/>
        </p:nvSpPr>
        <p:spPr>
          <a:xfrm rot="12431124">
            <a:off x="2103243" y="3828214"/>
            <a:ext cx="127378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5C5DE3B4-89DF-4F3E-B5C2-3376418D1FAD}"/>
              </a:ext>
            </a:extLst>
          </p:cNvPr>
          <p:cNvSpPr/>
          <p:nvPr/>
        </p:nvSpPr>
        <p:spPr>
          <a:xfrm rot="20066954">
            <a:off x="4299930" y="3786915"/>
            <a:ext cx="143452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807C8F3-D67C-4618-B7EC-0C168F1A6124}"/>
              </a:ext>
            </a:extLst>
          </p:cNvPr>
          <p:cNvSpPr/>
          <p:nvPr/>
        </p:nvSpPr>
        <p:spPr>
          <a:xfrm rot="16200000">
            <a:off x="8569137" y="3872556"/>
            <a:ext cx="884682" cy="484632"/>
          </a:xfrm>
          <a:prstGeom prst="rightArrow">
            <a:avLst>
              <a:gd name="adj1" fmla="val 5152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771A91C-6BE0-467C-82C5-41F2C820A1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50539" y="58719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3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0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A0E8D-2E46-4131-9283-CBE8C5836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we match each group of words with the correct label?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D2EAAB8-83D5-4226-823D-1E5F01FD7122}"/>
              </a:ext>
            </a:extLst>
          </p:cNvPr>
          <p:cNvSpPr/>
          <p:nvPr/>
        </p:nvSpPr>
        <p:spPr>
          <a:xfrm>
            <a:off x="3498569" y="2697128"/>
            <a:ext cx="2332383" cy="19480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Noun phrase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5D9AB6-D707-4CA6-8D0E-C3412E28E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823" y="2658095"/>
            <a:ext cx="2239615" cy="19480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Phrase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43F468-66E9-4E4F-A1A4-205C454DCCF9}"/>
              </a:ext>
            </a:extLst>
          </p:cNvPr>
          <p:cNvSpPr/>
          <p:nvPr/>
        </p:nvSpPr>
        <p:spPr>
          <a:xfrm>
            <a:off x="930950" y="1717192"/>
            <a:ext cx="1997775" cy="6681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pretty flowers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BFD4CB-606B-4E08-8ACA-1411D6FFAFEE}"/>
              </a:ext>
            </a:extLst>
          </p:cNvPr>
          <p:cNvSpPr/>
          <p:nvPr/>
        </p:nvSpPr>
        <p:spPr>
          <a:xfrm>
            <a:off x="930950" y="3002964"/>
            <a:ext cx="1997775" cy="6681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purple jacket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C28204-008A-4121-BE8F-DBA545AAEC27}"/>
              </a:ext>
            </a:extLst>
          </p:cNvPr>
          <p:cNvSpPr/>
          <p:nvPr/>
        </p:nvSpPr>
        <p:spPr>
          <a:xfrm>
            <a:off x="930950" y="4272066"/>
            <a:ext cx="1997775" cy="6681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unusually dark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A916EE-6545-4341-AA27-F8030EB30245}"/>
              </a:ext>
            </a:extLst>
          </p:cNvPr>
          <p:cNvSpPr/>
          <p:nvPr/>
        </p:nvSpPr>
        <p:spPr>
          <a:xfrm>
            <a:off x="930950" y="5686218"/>
            <a:ext cx="1997775" cy="6681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exactly right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C8514E-3017-49B5-8010-24FDB78AC55C}"/>
              </a:ext>
            </a:extLst>
          </p:cNvPr>
          <p:cNvSpPr/>
          <p:nvPr/>
        </p:nvSpPr>
        <p:spPr>
          <a:xfrm>
            <a:off x="9074411" y="1525708"/>
            <a:ext cx="1997775" cy="6681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really dirty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8ACE72-F02C-47B2-A333-86055AE6DB84}"/>
              </a:ext>
            </a:extLst>
          </p:cNvPr>
          <p:cNvSpPr/>
          <p:nvPr/>
        </p:nvSpPr>
        <p:spPr>
          <a:xfrm>
            <a:off x="9074411" y="3094900"/>
            <a:ext cx="1997775" cy="6681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every shopkeeper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2E9F68-FAED-4FEB-A40C-D4CD8ACF7AF4}"/>
              </a:ext>
            </a:extLst>
          </p:cNvPr>
          <p:cNvSpPr/>
          <p:nvPr/>
        </p:nvSpPr>
        <p:spPr>
          <a:xfrm>
            <a:off x="9074411" y="4329992"/>
            <a:ext cx="2186639" cy="6681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white, cotton socks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EE5D11-6DC2-4468-9CD2-D5F848EBBAD3}"/>
              </a:ext>
            </a:extLst>
          </p:cNvPr>
          <p:cNvSpPr/>
          <p:nvPr/>
        </p:nvSpPr>
        <p:spPr>
          <a:xfrm>
            <a:off x="9074411" y="5565084"/>
            <a:ext cx="1997775" cy="6681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freshly made juice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86D1A2D-D85D-4DED-8C7C-8849FCC28306}"/>
              </a:ext>
            </a:extLst>
          </p:cNvPr>
          <p:cNvCxnSpPr>
            <a:cxnSpLocks/>
          </p:cNvCxnSpPr>
          <p:nvPr/>
        </p:nvCxnSpPr>
        <p:spPr>
          <a:xfrm flipH="1">
            <a:off x="7924800" y="1859807"/>
            <a:ext cx="1033670" cy="7318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FCABA74-977D-4B10-98B7-27FCB0CC40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11617" y="55650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1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5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A0E8D-2E46-4131-9283-CBE8C5836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we match each group of words with the correct label?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D2EAAB8-83D5-4226-823D-1E5F01FD7122}"/>
              </a:ext>
            </a:extLst>
          </p:cNvPr>
          <p:cNvSpPr/>
          <p:nvPr/>
        </p:nvSpPr>
        <p:spPr>
          <a:xfrm>
            <a:off x="3498569" y="2697128"/>
            <a:ext cx="2332383" cy="19480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Noun phrase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5D9AB6-D707-4CA6-8D0E-C3412E28E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823" y="2658095"/>
            <a:ext cx="2239615" cy="19480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Phrase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43F468-66E9-4E4F-A1A4-205C454DCCF9}"/>
              </a:ext>
            </a:extLst>
          </p:cNvPr>
          <p:cNvSpPr/>
          <p:nvPr/>
        </p:nvSpPr>
        <p:spPr>
          <a:xfrm>
            <a:off x="930950" y="1717192"/>
            <a:ext cx="1997775" cy="6681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pretty flowers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BFD4CB-606B-4E08-8ACA-1411D6FFAFEE}"/>
              </a:ext>
            </a:extLst>
          </p:cNvPr>
          <p:cNvSpPr/>
          <p:nvPr/>
        </p:nvSpPr>
        <p:spPr>
          <a:xfrm>
            <a:off x="930950" y="3002964"/>
            <a:ext cx="1997775" cy="6681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purple jacket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C28204-008A-4121-BE8F-DBA545AAEC27}"/>
              </a:ext>
            </a:extLst>
          </p:cNvPr>
          <p:cNvSpPr/>
          <p:nvPr/>
        </p:nvSpPr>
        <p:spPr>
          <a:xfrm>
            <a:off x="930950" y="4272066"/>
            <a:ext cx="1997775" cy="6681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unusually dark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A916EE-6545-4341-AA27-F8030EB30245}"/>
              </a:ext>
            </a:extLst>
          </p:cNvPr>
          <p:cNvSpPr/>
          <p:nvPr/>
        </p:nvSpPr>
        <p:spPr>
          <a:xfrm>
            <a:off x="930950" y="5686218"/>
            <a:ext cx="1997775" cy="6681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exactly right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C8514E-3017-49B5-8010-24FDB78AC55C}"/>
              </a:ext>
            </a:extLst>
          </p:cNvPr>
          <p:cNvSpPr/>
          <p:nvPr/>
        </p:nvSpPr>
        <p:spPr>
          <a:xfrm>
            <a:off x="9074411" y="1525708"/>
            <a:ext cx="1997775" cy="6681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really dirty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8ACE72-F02C-47B2-A333-86055AE6DB84}"/>
              </a:ext>
            </a:extLst>
          </p:cNvPr>
          <p:cNvSpPr/>
          <p:nvPr/>
        </p:nvSpPr>
        <p:spPr>
          <a:xfrm>
            <a:off x="9074411" y="3094900"/>
            <a:ext cx="1997775" cy="6681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every shopkeeper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2E9F68-FAED-4FEB-A40C-D4CD8ACF7AF4}"/>
              </a:ext>
            </a:extLst>
          </p:cNvPr>
          <p:cNvSpPr/>
          <p:nvPr/>
        </p:nvSpPr>
        <p:spPr>
          <a:xfrm>
            <a:off x="9074411" y="4329992"/>
            <a:ext cx="2186639" cy="6681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white, cotton socks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EE5D11-6DC2-4468-9CD2-D5F848EBBAD3}"/>
              </a:ext>
            </a:extLst>
          </p:cNvPr>
          <p:cNvSpPr/>
          <p:nvPr/>
        </p:nvSpPr>
        <p:spPr>
          <a:xfrm>
            <a:off x="9074411" y="5565084"/>
            <a:ext cx="1997775" cy="6681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freshly made juice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86D1A2D-D85D-4DED-8C7C-8849FCC28306}"/>
              </a:ext>
            </a:extLst>
          </p:cNvPr>
          <p:cNvCxnSpPr>
            <a:cxnSpLocks/>
          </p:cNvCxnSpPr>
          <p:nvPr/>
        </p:nvCxnSpPr>
        <p:spPr>
          <a:xfrm flipH="1">
            <a:off x="7924800" y="1926221"/>
            <a:ext cx="1033670" cy="7318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DE86ABC-EB1D-43A8-8473-26AF0C61987C}"/>
              </a:ext>
            </a:extLst>
          </p:cNvPr>
          <p:cNvCxnSpPr>
            <a:cxnSpLocks/>
          </p:cNvCxnSpPr>
          <p:nvPr/>
        </p:nvCxnSpPr>
        <p:spPr>
          <a:xfrm flipV="1">
            <a:off x="2928725" y="4645198"/>
            <a:ext cx="4479240" cy="2632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BB50299-8E70-4333-A05E-9A69CED006C6}"/>
              </a:ext>
            </a:extLst>
          </p:cNvPr>
          <p:cNvCxnSpPr>
            <a:cxnSpLocks/>
          </p:cNvCxnSpPr>
          <p:nvPr/>
        </p:nvCxnSpPr>
        <p:spPr>
          <a:xfrm>
            <a:off x="2928725" y="1729721"/>
            <a:ext cx="1338476" cy="9674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389C4B3-9815-4294-B294-1EF2B425DD8E}"/>
              </a:ext>
            </a:extLst>
          </p:cNvPr>
          <p:cNvCxnSpPr>
            <a:cxnSpLocks/>
          </p:cNvCxnSpPr>
          <p:nvPr/>
        </p:nvCxnSpPr>
        <p:spPr>
          <a:xfrm>
            <a:off x="2910509" y="3123385"/>
            <a:ext cx="588060" cy="4273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4BB9238-A917-47AC-9E10-107768AA39F1}"/>
              </a:ext>
            </a:extLst>
          </p:cNvPr>
          <p:cNvCxnSpPr>
            <a:cxnSpLocks/>
          </p:cNvCxnSpPr>
          <p:nvPr/>
        </p:nvCxnSpPr>
        <p:spPr>
          <a:xfrm flipV="1">
            <a:off x="2948610" y="4606165"/>
            <a:ext cx="4976190" cy="1482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89713AE-85B3-4314-9217-D2F7ADDC133C}"/>
              </a:ext>
            </a:extLst>
          </p:cNvPr>
          <p:cNvCxnSpPr>
            <a:cxnSpLocks/>
          </p:cNvCxnSpPr>
          <p:nvPr/>
        </p:nvCxnSpPr>
        <p:spPr>
          <a:xfrm flipH="1">
            <a:off x="5685178" y="3130322"/>
            <a:ext cx="3375982" cy="131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900820C-09AA-4B6B-A9A9-BEC505CF23FE}"/>
              </a:ext>
            </a:extLst>
          </p:cNvPr>
          <p:cNvCxnSpPr>
            <a:cxnSpLocks/>
          </p:cNvCxnSpPr>
          <p:nvPr/>
        </p:nvCxnSpPr>
        <p:spPr>
          <a:xfrm flipH="1" flipV="1">
            <a:off x="5552661" y="4329992"/>
            <a:ext cx="3458818" cy="3022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8F408A2-3C18-425B-AF39-0507F278DAAD}"/>
              </a:ext>
            </a:extLst>
          </p:cNvPr>
          <p:cNvCxnSpPr>
            <a:cxnSpLocks/>
          </p:cNvCxnSpPr>
          <p:nvPr/>
        </p:nvCxnSpPr>
        <p:spPr>
          <a:xfrm flipH="1" flipV="1">
            <a:off x="4903304" y="4664091"/>
            <a:ext cx="4157856" cy="1059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300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C72FE-E48C-47AC-8CC9-541BE5F23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271" y="106151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noun phrase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can have adjectives, prepositions and 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more than one noun.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Harry’s colourful flags outside the house.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8C35DA-F7A2-40AD-A020-146E1CB1D36B}"/>
              </a:ext>
            </a:extLst>
          </p:cNvPr>
          <p:cNvSpPr/>
          <p:nvPr/>
        </p:nvSpPr>
        <p:spPr>
          <a:xfrm>
            <a:off x="9528313" y="1911619"/>
            <a:ext cx="2342321" cy="1325562"/>
          </a:xfrm>
          <a:prstGeom prst="rect">
            <a:avLst/>
          </a:prstGeom>
          <a:ln w="190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Prepositions tell you when or where something happens.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455A81-FAA9-4C00-8145-5630670D171E}"/>
              </a:ext>
            </a:extLst>
          </p:cNvPr>
          <p:cNvSpPr/>
          <p:nvPr/>
        </p:nvSpPr>
        <p:spPr>
          <a:xfrm>
            <a:off x="541271" y="4494458"/>
            <a:ext cx="1110803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noun</a:t>
            </a:r>
            <a:endParaRPr lang="en-GB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DF58AAD-0DD3-4DBF-A1D1-4BCDD37519A7}"/>
              </a:ext>
            </a:extLst>
          </p:cNvPr>
          <p:cNvSpPr/>
          <p:nvPr/>
        </p:nvSpPr>
        <p:spPr>
          <a:xfrm rot="16200000">
            <a:off x="761100" y="3512608"/>
            <a:ext cx="97592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F886C8E7-BA3C-46E4-B514-C4ED5F31A605}"/>
              </a:ext>
            </a:extLst>
          </p:cNvPr>
          <p:cNvSpPr/>
          <p:nvPr/>
        </p:nvSpPr>
        <p:spPr>
          <a:xfrm rot="16200000">
            <a:off x="2060894" y="3496724"/>
            <a:ext cx="97592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70717F-99FB-497A-A64C-B980FE6A141B}"/>
              </a:ext>
            </a:extLst>
          </p:cNvPr>
          <p:cNvSpPr/>
          <p:nvPr/>
        </p:nvSpPr>
        <p:spPr>
          <a:xfrm>
            <a:off x="1866762" y="4494458"/>
            <a:ext cx="1110803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adjective</a:t>
            </a:r>
            <a:endParaRPr lang="en-GB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44C9F9B5-B908-433C-9CF8-8728798861F1}"/>
              </a:ext>
            </a:extLst>
          </p:cNvPr>
          <p:cNvSpPr/>
          <p:nvPr/>
        </p:nvSpPr>
        <p:spPr>
          <a:xfrm rot="16200000">
            <a:off x="3246964" y="3512609"/>
            <a:ext cx="97592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3C29DEF9-B72C-475F-BAD1-57A83DAC5E3E}"/>
              </a:ext>
            </a:extLst>
          </p:cNvPr>
          <p:cNvSpPr/>
          <p:nvPr/>
        </p:nvSpPr>
        <p:spPr>
          <a:xfrm rot="16200000">
            <a:off x="4355471" y="3525958"/>
            <a:ext cx="97592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F21446-D5D8-4072-8F11-13E8892D1BFB}"/>
              </a:ext>
            </a:extLst>
          </p:cNvPr>
          <p:cNvSpPr/>
          <p:nvPr/>
        </p:nvSpPr>
        <p:spPr>
          <a:xfrm>
            <a:off x="3268380" y="4508373"/>
            <a:ext cx="1110803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noun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1145C7-E359-4C4D-8BC4-95FDEBEE2530}"/>
              </a:ext>
            </a:extLst>
          </p:cNvPr>
          <p:cNvSpPr/>
          <p:nvPr/>
        </p:nvSpPr>
        <p:spPr>
          <a:xfrm>
            <a:off x="4586933" y="4494458"/>
            <a:ext cx="1314894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preposition</a:t>
            </a:r>
            <a:endParaRPr lang="en-GB" dirty="0"/>
          </a:p>
        </p:txBody>
      </p:sp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55E250E-EC7F-4C50-BFD2-60CEFBB7C3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15638" y="52100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50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8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92169-F491-40AE-AE17-8F5CD5531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Expanded noun phrases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0D2BA-3862-4003-B001-65FF43DA8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8165"/>
            <a:ext cx="10515600" cy="493470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 expanded noun phrase is when you use two adjectives to describe a noun.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Here is an example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tall, brick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building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Remember you need a comma between the two adjectives.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Now it’s you turn to complete the tasks on p16 and 17 of your Grammar, Punctuation and Spelling book.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0F01CE2-5C5F-44C9-9FD2-A1468043EC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93287" y="56686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17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222</Words>
  <Application>Microsoft Office PowerPoint</Application>
  <PresentationFormat>Widescreen</PresentationFormat>
  <Paragraphs>56</Paragraphs>
  <Slides>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What is a noun phrase?</vt:lpstr>
      <vt:lpstr>Can we match each group of words with the correct label?</vt:lpstr>
      <vt:lpstr>Can we match each group of words with the correct label?</vt:lpstr>
      <vt:lpstr>PowerPoint Presentation</vt:lpstr>
      <vt:lpstr>Expanded noun phrases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Bekki Conroy</dc:creator>
  <cp:lastModifiedBy>Bekki Conroy</cp:lastModifiedBy>
  <cp:revision>7</cp:revision>
  <dcterms:created xsi:type="dcterms:W3CDTF">2021-01-13T10:53:54Z</dcterms:created>
  <dcterms:modified xsi:type="dcterms:W3CDTF">2021-01-13T13:19:54Z</dcterms:modified>
</cp:coreProperties>
</file>