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9T13:37:30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3546">
    <iact:property name="dataType"/>
    <iact:actionData xml:id="d0">
      <inkml:trace xmlns:inkml="http://www.w3.org/2003/InkML" xml:id="stk0" contextRef="#ctx0" brushRef="#br0">7858 3025 0,'-70'0'121,"-34"0"-115,69 0 45</inkml:trace>
    </iact:actionData>
  </iact:action>
  <iact:action type="add" startTime="13877">
    <iact:property name="dataType"/>
    <iact:actionData xml:id="d1">
      <inkml:trace xmlns:inkml="http://www.w3.org/2003/InkML" xml:id="stk1" contextRef="#ctx0" brushRef="#br0">7510 3338 0,'0'34'38,"0"-68"-37,0 138 2,0-69 72,0-1-70,0 71 75</inkml:trace>
    </iact:actionData>
  </iact:action>
  <iact:action type="add" startTime="14133">
    <iact:property name="dataType"/>
    <iact:actionData xml:id="d2">
      <inkml:trace xmlns:inkml="http://www.w3.org/2003/InkML" xml:id="stk2" contextRef="#ctx0" brushRef="#br0">7545 3685 0,'35'35'88,"-35"0"-65,35 0 56,34 69-74,1-35 72,-70-34-1,69 0-72,105 34 75,-139-69-74,34 0 36,1 0-37,-35 0 37,34 0-37,-34 0 76,35-104-76,-36 69 0,36-173 39,-70-1 36,0 140-75,0-1 112,-35-34-110,0 34-2,-34 70 120,-1-69-118,35 69 46,35-35-48,-34 35 0,-71-35 77,36 1-73,34 34 43,-35 0 30,36 0 39</inkml:trace>
    </iact:actionData>
  </iact:action>
  <iact:action type="add" startTime="16268">
    <iact:property name="dataType"/>
    <iact:actionData xml:id="d3">
      <inkml:trace xmlns:inkml="http://www.w3.org/2003/InkML" xml:id="stk3" contextRef="#ctx0" brushRef="#br0">9214 3025 0,'-70'0'78,"-138"0"-72,104 0 71,34 0-73,70 35 0,-70 69 109,70 35-108,0-104-1,0 34 78,0 1-78,0-1 75,0 35-75,-69-69 0,69 35 71,0-1-70,35-34 73,-1 69-73,175 105 151,-139-140-74,-36-34-76,36-35 79,-1 0-81,1 0 75,34 0-74,1-69-1,-71-1 74,1-104-72,0 105-3,34-35 72,-69-1-71,0 36 36,0-1-36,0 1 77,0 34-76,0-35 76,0 36-75,-69-71 110,34 71-110,35-1-3,-69 35 41,34-35-3</inkml:trace>
    </iact:actionData>
  </iact:action>
  <iact:action type="add" startTime="17967">
    <iact:property name="dataType"/>
    <iact:actionData xml:id="d4">
      <inkml:trace xmlns:inkml="http://www.w3.org/2003/InkML" xml:id="stk4" contextRef="#ctx0" brushRef="#br0">9353 3060 0,'-69'-35'264</inkml:trace>
    </iact:actionData>
  </iact:action>
  <iact:action type="add" startTime="19301">
    <iact:property name="dataType"/>
    <iact:actionData xml:id="d5">
      <inkml:trace xmlns:inkml="http://www.w3.org/2003/InkML" xml:id="stk5" contextRef="#ctx0" brushRef="#br0">11718 3060 0,'-174'104'116,"139"-69"-111,-35 69 45,36-69-47,-36 104 77,70-105-76,-35 1 0,0 69 74,35-34-74,0 0 72,0-1-71,0-34-4,0 34 76,0 36-71,70-71 150,34 36-151,-69-70-4,35 0 77,-36 0-73,1 0 73,70 0-73,-71 0 112,105 0-109,0-139 35,-104 104-40,0 35 36,0-35-35,-35 1 0,104-36 77,-104 1-76,0 34 43,0-70-44,0 71 76,0-36-75,0 1 120,-69-1-9,-36-69-111,1 104 72,0-34-72,34 34 73,35 35 40</inkml:trace>
    </iact:actionData>
  </iact:action>
  <iact:action type="add" startTime="21730">
    <iact:property name="dataType"/>
    <iact:actionData xml:id="d6">
      <inkml:trace xmlns:inkml="http://www.w3.org/2003/InkML" xml:id="stk6" contextRef="#ctx0" brushRef="#br0">13004 3060 0,'-70'0'75,"36"0"-68,-1 0 44,-139 0-46,139 69 112,35-34-112,0 69 74,-34 70-75,34-139 35,0-1-34,0 1 34,0 35-33,0-1 71,0 1-72,0 69 73,0-35-73,0-34 70,34-36 3,71 1-3,-36-35-70,105 0 69,35 0-69,-175 0 37,-34-35-40,105-34 77,-36-1-75,-69 36 35,0-71-34,0 71-2,0-1 2,0-174 69,0 105-69,0 69-1,0 0 33,-69-34-32,34 34 74,35 0-33,0 1-42,-70-1 111,-34 0-109,69 0 74,1 35 105</inkml:trace>
    </iact:actionData>
  </iact:action>
  <iact:action type="add" startTime="24458">
    <iact:property name="dataType"/>
    <iact:actionData xml:id="d7">
      <inkml:trace xmlns:inkml="http://www.w3.org/2003/InkML" xml:id="stk7" contextRef="#ctx0" brushRef="#br0">15160 3164 0,'-70'104'113,"-34"-34"-109,69-36 47,0 36-47,1-35 74,-1 69-73,35-69 75,0 69-75,0-34 71,0-36-72,35 71 74,34-36-74,-69-34 40,35-35 33,34 35-73,-69-1 188,35-34-186,35 0-2,-1 0 89,1 0-88,34-34 73,1-36-72,-71 1 72,36-1-73,-70 35-1,35 1 72,-35-71-71,0-34 72,0 70-73,-35 34 75,0 0-74,0 0 73,-69 1-74,34-1 76,-173-69-75</inkml:trace>
    </iact:actionData>
  </iact:action>
  <iact:action type="add" startTime="26900">
    <iact:property name="dataType"/>
    <iact:actionData xml:id="d8">
      <inkml:trace xmlns:inkml="http://www.w3.org/2003/InkML" xml:id="stk8" contextRef="#ctx0" brushRef="#br0">16168 3199 0,'-35'34'76,"-104"105"-72,105-69 74,-36 173-74,70-104 150,0-69-149,0-1 38,0-34-37,0 0 39,0 0 34,35-1-75,0-34 39,69 35-39,-69-35 110,34 0-109,35 0 81,-34 0-82,0-35 73,-36 1-71,71-1 69,-36-35-70,-34 36 34,0 34-33,-35-35 75,0-35 71,-35 1-145,0 34 40,35-35-43,0 36 0,-35 34 1,35-35 69,0 0-69,-34 0 108,-1 1 40,-35 34-148,70-35 48,-69 0-48,69 0 110,-35 1-98,-35-36 133,36 35-64,-36 35 67</inkml:trace>
    </iact:actionData>
  </iact:action>
  <iact:action type="add" startTime="30553">
    <iact:property name="dataType"/>
    <iact:actionData xml:id="d9">
      <inkml:trace xmlns:inkml="http://www.w3.org/2003/InkML" xml:id="stk9" contextRef="#ctx0" brushRef="#br0">18115 3233 0,'0'0'39,"-174"0"-36,140 0 1,-140 70 72,139-1-71,-34-34 74,34 69-75,35-69 38,0 69 33,0 1-70,0-36 75,0 1-74,0-35 109,0 34-110,69 1 87,1-1-88,-35 1 71,34-36-70,-34 1 148,104-35-40,-69 0-108,-36-35 48,71-34 22,-36 34-71,-69 0 34,139-104-33,-104 139 35,0-104-35,0 69 33,-35 1-34,0-1 0,0-35 112,0 35-111,0 1 48,-35-36-49,35 35 116,-35 35-114,35-34-5,-70-1 114,36 0-110,-1 0 119,-35 35-119,70-69 84,-34 69 26,-1 0-110,0 0 151,0 0-77</inkml:trace>
    </iact:actionData>
  </iact:action>
  <iact:action type="add" startTime="33611">
    <iact:property name="dataType"/>
    <iact:actionData xml:id="d10">
      <inkml:trace xmlns:inkml="http://www.w3.org/2003/InkML" xml:id="stk10" contextRef="#ctx0" brushRef="#br0">19089 3199 0,'-35'0'78,"-34"0"-73,-1 34 74,0 105-75,36-69 73,34 69-72,-35-70 72,35 1-73,0-35 77,0 0-76,0-1 74,0 1-75,0 0 0,69 0 72,-34 69-72,0-69 113,0-35-112,0 69 47,69-69 63,-35 35-109,36-35 77,-70 0-79,34 0 38,1 0 33,-1-70-69,-34 70-3,-35-69 75,69 34-73,-34-69 72,-35 69-71,0-69 73,0 34 0,-35 35-75,-34-104 75,34 35-75,35 35 71,-104 34 187,0-35-257,34 70 43,35 0-43,0 0 466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9T13:37:30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3729">
    <iact:property name="dataType"/>
    <iact:actionData xml:id="d0">
      <inkml:trace xmlns:inkml="http://www.w3.org/2003/InkML" xml:id="stk0" contextRef="#ctx0" brushRef="#br0">3790 2260 0,'0'35'225,"0"34"-220,0-34-1,0 35 38,35-1-38,-35-34-1,34 0 77,-34-1-75,35-34 42,-35 105-42,0-36-1,0 70 76,35-69-75,-35-35-1,0 104 84,0-105-84,0 1 0,0 0 74,0 34-2,0-34-71,0 104 36,0-35 36,0 1-73,0-1 75,0-34-75,0-1 38,0-34 33,0 0-71,0-1 75,0 1-74,0 0 36,0 0 79,0-1-41,0 1-38,0-104 257,0-36-294,0 71 74,0-36-74,0 35 0,0 1 71,0-36 42,0 1-112,0 34 48,69-35-48,-69 35-2,35 1 77,69-1-75,-34 35 39,-35-70-39,0 70 74,-1 0-26,140 139-48,-139-139-1,35 70 75,-36-35-74,1-35 74,-35 174-74,0-35 73,0-105-73,0 1 72,0 0-72,0 0 33,-35-1 41,-34 1-74,34-35-4,-104 35 77,104-35-74,0 0 149,-34 0-102,-1 0-46,35 0 77,-69 0 2,35 0-79</inkml:trace>
    </iact:actionData>
  </iact:action>
  <iact:action type="add" startTime="27857">
    <iact:property name="dataType"/>
    <iact:actionData xml:id="d1">
      <inkml:trace xmlns:inkml="http://www.w3.org/2003/InkML" xml:id="stk1" contextRef="#ctx0" brushRef="#br0">5528 3546 0,'0'0'38,"-104"-35"-34,0 35 112,69 0-113,-69 0 78,69 35-77,0 35 74,-34-1-73,69 70 70,0 35-70,0-35 73,0-69-73,69-70 183,70 0-183,-69 0 80,-1 0-81,70-35 75,-69 0-74,-35 0 74,-1-34-75,-34 34 71,0-69-71,35 0 40,-35 34 32,0-34-72,-69 69 439,34 35-286</inkml:trace>
    </iact:actionData>
  </iact:action>
  <iact:action type="add" startTime="30197">
    <iact:property name="dataType"/>
    <iact:actionData xml:id="d2">
      <inkml:trace xmlns:inkml="http://www.w3.org/2003/InkML" xml:id="stk2" contextRef="#ctx0" brushRef="#br0">6015 3511 0,'0'35'146,"0"69"-140,0-34-2,0 104 75,0-139-74,0 34-2,0 105 74,35-139-73,0-1 71,-1-34-71,36 0 75,34 0-74,35 0 70,35-139-71,-139 70 112,-35-1-111,0-34 38,0 69-40,0 1 38,0-36-37,-35 0 79,35 36-78,-243-71 153,208 105-38,0 0-114,1 0 117,-1 0-118,0 0 119,-35 0-119,1 35 110,34 0 44</inkml:trace>
    </iact:actionData>
  </iact:action>
  <iact:action type="add" startTime="32738">
    <iact:property name="dataType"/>
    <iact:actionData xml:id="d3">
      <inkml:trace xmlns:inkml="http://www.w3.org/2003/InkML" xml:id="stk3" contextRef="#ctx0" brushRef="#br0">6884 2329 0,'0'35'41,"0"70"-1,0 103-36,0-173-1,0 0 38,0 138-37,0-138 0,0 0 35,0 35-35,0-36 0,0 140 78,0-70-76,0-69 54,0 35-56,0-1 77,0-34-75,0 69 72,35-69-74,0 35 75,-35-36-74,0 36 75,35-35-74,-35 34 71,0 35-73,0-34 74,0-35-74,0 34 71,0-104 111,-70-208-181,35 174 40,-34-140-41,69 105 73,0 69-73,0 0 75,0-34-1,35-1-73,-35 35-1,104 1 72,-69-36-72,34 70 36,1-35-36,-35 35 149,-35 105-148,0-36 49,0 35-49,0-69 74,-35 35-74,0-36 73,-69 36 39,104-35 112,139 34-224,-104-69-1,34 35 38,-34-35-40,34 70 45,-34-36 69,35 36-111,-70-35 78,69-35 103,36 0-181,-71 0 74,71 0-75,-1-35 109</inkml:trace>
    </iact:actionData>
  </iact:action>
  <iact:action type="add" startTime="37508">
    <iact:property name="dataType"/>
    <iact:actionData xml:id="d4">
      <inkml:trace xmlns:inkml="http://www.w3.org/2003/InkML" xml:id="stk4" contextRef="#ctx0" brushRef="#br0">4137 2364 0,'70'105'150,"-35"-105"-144,104-35 188,70-243-189,-140 208 0,-34 35 43,-35 1-44,35 34-3,34-70 82,1 35-78,-36 1 49</inkml:trace>
    </iact:actionData>
  </iact:action>
  <iact:action type="add" startTime="38598">
    <iact:property name="dataType"/>
    <iact:actionData xml:id="d5">
      <inkml:trace xmlns:inkml="http://www.w3.org/2003/InkML" xml:id="stk5" contextRef="#ctx0" brushRef="#br0">5424 2851 0,'104'69'78,"-69"-34"0,0 35-36,0-70 69,34-139-106,-69 104-4,174-243 81,-104 104-77,-36 104 73</inkml:trace>
    </iact:actionData>
  </iact:action>
  <iact:action type="add" startTime="39572">
    <iact:property name="dataType"/>
    <iact:actionData xml:id="d6">
      <inkml:trace xmlns:inkml="http://www.w3.org/2003/InkML" xml:id="stk6" contextRef="#ctx0" brushRef="#br0">7197 2156 0,'139'34'76,"70"-173"149,347-278-220,-521 348-1,69-1 71,70-104-69,-139 174-2</inkml:trace>
    </iact:actionData>
  </iact:action>
  <iact:action type="add" startTime="66822">
    <iact:property name="dataType"/>
    <iact:actionData xml:id="d7">
      <inkml:trace xmlns:inkml="http://www.w3.org/2003/InkML" xml:id="stk7" contextRef="#ctx0" brushRef="#br0">3859 7335 0,'0'-34'408,"0"-1"-283,-34 35-35,-140 0-85,104 0 34,-34 0-35,69 0 220,0 35-219,35-1-1,0 36 191,139 69-100,-69-70-91,-1-69 1,36 70 74,-36 34 3,-69-34-6,0 34-72,0-34 75,0-1-75,0-34 74,-69 34-73,34-34-4,-35 0 76,36-35 0,-175 35-73,105-35-3,34 0 77,35 0-74,-69-174 71,104 104-70</inkml:trace>
    </iact:actionData>
  </iact:action>
  <iact:action type="add" startTime="70331">
    <iact:property name="dataType"/>
    <iact:actionData xml:id="d8">
      <inkml:trace xmlns:inkml="http://www.w3.org/2003/InkML" xml:id="stk8" contextRef="#ctx0" brushRef="#br0">3998 6327 0,'35'0'4,"69"104"75,-69 175-74,0-140 36,-35-35 33,0 0-69,0-69 33,0 139 41,0 0-74,0-140-1,-35 36 43,0-1-43,35 36 76,0-36-77,0-34 37,0 35-36,0-36 1,0 36 69,0 34-70,0-69 112,0 0-111,0-1 124,-69 105-124,69-347 265,0 69-265,0 69-4,0-104 75,0 105 3,69 34-3,1-34 2,0 34 1,-1 35-73,-34 0 71,34 35 3,1 69-76,-70 0 113,0-34-112,0-35 13,0-1 58,0 36 0,0-35-72,35-35 38,-35 69-38,35 35 40,-1-69 32,-34 0-37,35-35 109,35 0-68,-36-35-75</inkml:trace>
    </iact:actionData>
  </iact:action>
  <iact:action type="add" startTime="73526">
    <iact:property name="dataType"/>
    <iact:actionData xml:id="d9">
      <inkml:trace xmlns:inkml="http://www.w3.org/2003/InkML" xml:id="stk9" contextRef="#ctx0" brushRef="#br0">5320 7440 0,'-209'0'76,"-34"139"-72,208-139-1,-139 139 72,105 0-70,69-104 70,0-1-70,69 71 74,1 34-75,69-70 77,0 1-77,-104-36 77,-1-34-77,1 0-1,69 0 73,-34-69-71,-1-1 73,-69-69-74,0 35 72,-34 0-72,34 34 75,-35 1-74,0 34 76,35 0-76</inkml:trace>
    </iact:actionData>
  </iact:action>
  <iact:action type="add" startTime="75190">
    <iact:property name="dataType"/>
    <iact:actionData xml:id="d10">
      <inkml:trace xmlns:inkml="http://www.w3.org/2003/InkML" xml:id="stk10" contextRef="#ctx0" brushRef="#br0">5806 7544 0,'-104'0'77,"0"69"-73,69-34 37,35 69-36,-69-69-1,69 70 76,0-36-74,0-34 44,0 0-45,0-1 74,104 71-74,-35-36 44,-34-34-45,0-35 76,0 35-74,69-35-2,0 0 73,35 0-73,-69-70 71,34-104-70,-104 140 37,0-1 36,-34-69-73,34 69 73,-35 0-73,0 0 32,-69-34-32,34-1 73,35 35-72,1 1 75,-1 34-6,0 0-71,0 0 78,-104 0-6</inkml:trace>
    </iact:actionData>
  </iact:action>
  <iact:action type="add" startTime="77359">
    <iact:property name="dataType"/>
    <iact:actionData xml:id="d11">
      <inkml:trace xmlns:inkml="http://www.w3.org/2003/InkML" xml:id="stk11" contextRef="#ctx0" brushRef="#br0">6502 6362 0,'0'278'114,"0"-104"-108,35-139-3,-35-1 37,0 105-35,0-104-1,0 35 1,0 138 69,0 1-69,0-174 34,0 34 41,0 1-75,0-1 38,34 36 34,1 34-71,0-35 88,-35-69-15,0-1-75,0 1 36,0 0 436,-35 0-392,35-70 246,0-35-325,0 36 42,0-36-43,0 35 0,-35-69 76,35 69-74,0-34 47,0 34-16,0-69-33,0 69 0,-34-69 75,34 34-74,0 1 72,104-70-70,-104 104 107,35 35-31,0 0-7,-35 104-71,69 0 36,-69-69 34,0 69-70,0-69 36,0 0 39,-69 0-76,34-1 39,-104 36 72,173-70 113,71 0-223,-70 35 37,-1 0-38,1-1 111,0-34-27,-35 35-84,35 35 75,-35-36-74,34 36 73,36-1-73,-35-34 73,-1 0-37,1-35 35,35 35-72,-35-35 113,-1 0-113</inkml:trace>
    </iact:actionData>
  </iact:action>
  <iact:action type="add" startTime="82044">
    <iact:property name="dataType"/>
    <iact:actionData xml:id="d12">
      <inkml:trace xmlns:inkml="http://www.w3.org/2003/InkML" xml:id="stk12" contextRef="#ctx0" brushRef="#br0">3546 6571 0,'139'104'77,"-69"0"-72,-35-104-1,34-174 220,175-382-219,-175 382 70,1 105-71</inkml:trace>
    </iact:actionData>
  </iact:action>
  <iact:action type="add" startTime="83239">
    <iact:property name="dataType"/>
    <iact:actionData xml:id="d13">
      <inkml:trace xmlns:inkml="http://www.w3.org/2003/InkML" xml:id="stk13" contextRef="#ctx0" brushRef="#br0">5215 6883 0,'139'70'77,"-104"-1"-73,-35-34 76,0-104 70,348-453-145,-279 348 39,1-34-40,-70 173 75</inkml:trace>
    </iact:actionData>
  </iact:action>
  <iact:action type="add" startTime="84338">
    <iact:property name="dataType"/>
    <iact:actionData xml:id="d14">
      <inkml:trace xmlns:inkml="http://www.w3.org/2003/InkML" xml:id="stk14" contextRef="#ctx0" brushRef="#br0">6606 6119 0,'105'34'77,"34"105"-73,-105-139 1,-34 35 35,0-139 219,244-348-254,-244 382-1,35 36 2,-1-1 41,105-139-42,-104 139 0,0-34 0,34 34 71</inkml:trace>
    </iact:actionData>
  </iact:action>
  <iact:action type="add" startTime="104227">
    <iact:property name="dataType"/>
    <iact:actionData xml:id="d15">
      <inkml:trace xmlns:inkml="http://www.w3.org/2003/InkML" xml:id="stk15" contextRef="#ctx0" brushRef="#br0">3964 11611 0,'-35'35'185,"0"-35"-184</inkml:trace>
    </iact:actionData>
  </iact:action>
  <iact:action type="add" startTime="104552">
    <iact:property name="dataType"/>
    <iact:actionData xml:id="d16">
      <inkml:trace xmlns:inkml="http://www.w3.org/2003/InkML" xml:id="stk16" contextRef="#ctx0" brushRef="#br0">3651 11715 0,'-35'0'4,"-35"35"74,70 0-38,0 69-35,0 1 74,0-1-74,0-35 48,35 1 27,35 34-75,-1-69 41,1 0-7,-1-35-34,-34 0-1,35 0 0,103 0 74,1 0-73,-104 0 33,-35-70 117,-35 35-150</inkml:trace>
    </iact:actionData>
  </iact:action>
  <iact:action type="add" startTime="106840">
    <iact:property name="dataType"/>
    <iact:actionData xml:id="d17">
      <inkml:trace xmlns:inkml="http://www.w3.org/2003/InkML" xml:id="stk17" contextRef="#ctx0" brushRef="#br0">5042 11646 0,'-105'0'82,"1"0"-76,69 0-2,0 0 53,1 0-53,-1 139 79,0 0-78,35-69 36,0-36-37,-35 105 101,35 0-100,0-104 85,70 0-86,69 0 36,-104-35 40,104 0-74,-104 0-5,34 0 78,1-70-74,-70 35-1,0-104 73,0 35-72,0 69 34,0-104-35,0 70 76,0 34-75,0 0 86,0 0 27,-70 35-113,35 0 216</inkml:trace>
    </iact:actionData>
  </iact:action>
  <iact:action type="add" startTime="108708">
    <iact:property name="dataType"/>
    <iact:actionData xml:id="d18">
      <inkml:trace xmlns:inkml="http://www.w3.org/2003/InkML" xml:id="stk18" contextRef="#ctx0" brushRef="#br0">5667 11542 0,'-34'0'79,"-71"0"-75,105 34-3,-104 36 77,104 104-73,-70-140 0,70 71 35,0 34-1,0-104 2,0 34-37,0 35 76,35-69-76,35 0 111,34-35-110,-69 0 47,34 0-46,1 0 74,-1-104-76,1 34 37,-70-69 38,0 35-75,0 69 0,0 0 36,0-34-36,0 34 2,0 0 69,0 0 4,-35 1-4,-104-1-70,104 0 71</inkml:trace>
    </iact:actionData>
  </iact:action>
  <iact:action type="add" startTime="110700">
    <iact:property name="dataType"/>
    <iact:actionData xml:id="d19">
      <inkml:trace xmlns:inkml="http://www.w3.org/2003/InkML" xml:id="stk19" contextRef="#ctx0" brushRef="#br0">6189 10499 0,'-35'313'116,"35"-70"-111,0-34 82,0-70-82,0-35 79,0 70-79,0-140 35,0 71 36,0-1-72,0 105 40,0-175-41,0 36 75,0-1 0,35 70-73,-35-69 72,35-35-72,-35-105 216,0 1-218,0 34 1,-35-69 73,35-35-73,0 69 75,0 35-74,0-34 72,0 34-72,0 0-4,0-104 77,0 70-73,0 34 35,0-35-34,35 1 77,0 69-78,-1 0 151,1 0-151,0 35 49,34-1-50,-34 36 41,0-35 32,-35 34-73,0-34 34,0 69-34,0-69-3,-35 35 76,0-36-72,1-34 187,-1 0-114,0 35 5,0 0 66,35 0 226,0-1-369,35 1 121,-35 0-86,35-35-37,34 35 38,-69-1 34,70 1-36,-1 0 36,-34 0-72,35-1 80,-35-34 34,-1 0-35,71-34-79</inkml:trace>
    </iact:actionData>
  </iact:action>
  <iact:action type="add" startTime="116392">
    <iact:property name="dataType"/>
    <iact:actionData xml:id="d20">
      <inkml:trace xmlns:inkml="http://www.w3.org/2003/InkML" xml:id="stk20" contextRef="#ctx0" brushRef="#br0">3616 11750 0,'35'0'78,"-35"-35"-74,34 1 109,1 34-108,0 0 145,0 0-145,0 0 45,-1 0 64,1 0-109,0 0 86,0 0-48,-1-35-39,1 35 148</inkml:trace>
    </iact:actionData>
  </iact:action>
  <iact:action type="add" startTime="117832">
    <iact:property name="dataType"/>
    <iact:actionData xml:id="d21">
      <inkml:trace xmlns:inkml="http://www.w3.org/2003/InkML" xml:id="stk21" contextRef="#ctx0" brushRef="#br0">3998 11333 0,'0'104'115,"105"-34"-110,-71-70 228,36-139-153,0 0-76,-36 104-1,36-208 76,69 69-75,-104 174 112,0-35-110</inkml:trace>
    </iact:actionData>
  </iact:action>
  <iact:action type="add" startTime="119214">
    <iact:property name="dataType"/>
    <iact:actionData xml:id="d22">
      <inkml:trace xmlns:inkml="http://www.w3.org/2003/InkML" xml:id="stk22" contextRef="#ctx0" brushRef="#br0">5007 10916 0,'69'35'78,"36"138"-73,-36-103 73,-34-70 109,139-278-182,-174 243-1,69-104 50,36-104-50,-71 208 0,1 0 2,-35 0 32,35 1-34,34-1 39,-69-35-39</inkml:trace>
    </iact:actionData>
  </iact:action>
  <iact:action type="add" startTime="120302">
    <iact:property name="dataType"/>
    <iact:actionData xml:id="d23">
      <inkml:trace xmlns:inkml="http://www.w3.org/2003/InkML" xml:id="stk23" contextRef="#ctx0" brushRef="#br0">6571 10394 0,'0'70'76,"35"34"-71,-35-69-2,0 35 35,70 34-34,104-139 288,-35-208-286,-70 208-2,-69 0 43,139-139-43,-139 105 76,0-105-74,0 139-2,0-104 98,70 35-98,-1 34 75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</a:t>
            </a:r>
            <a:r>
              <a:rPr lang="en-GB" dirty="0" err="1"/>
              <a:t>oo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this mam is saying to the child? Yes, look at 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T-</a:t>
            </a:r>
            <a:r>
              <a:rPr lang="en-US" dirty="0" err="1"/>
              <a:t>oo</a:t>
            </a:r>
            <a:r>
              <a:rPr lang="en-US" dirty="0"/>
              <a:t>-k, took,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oo</a:t>
            </a:r>
            <a:r>
              <a:rPr lang="en-US" dirty="0"/>
              <a:t>-k, shook, f-</a:t>
            </a:r>
            <a:r>
              <a:rPr lang="en-US" dirty="0" err="1"/>
              <a:t>oo</a:t>
            </a:r>
            <a:r>
              <a:rPr lang="en-US" dirty="0"/>
              <a:t>-t, foot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</a:t>
            </a:r>
            <a:r>
              <a:rPr lang="en-US" dirty="0" err="1"/>
              <a:t>oo</a:t>
            </a:r>
            <a:r>
              <a:rPr lang="en-US" dirty="0"/>
              <a:t>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</a:t>
            </a:r>
            <a:r>
              <a:rPr lang="en-US" dirty="0" err="1"/>
              <a:t>oo</a:t>
            </a:r>
            <a:r>
              <a:rPr lang="en-US" dirty="0"/>
              <a:t>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its your turn, practice </a:t>
            </a:r>
            <a:r>
              <a:rPr lang="en-US" dirty="0" err="1"/>
              <a:t>oo</a:t>
            </a:r>
            <a:r>
              <a:rPr lang="en-US" dirty="0"/>
              <a:t> when the picture moves on the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</a:t>
            </a:r>
            <a:r>
              <a:rPr lang="en-US" dirty="0" err="1"/>
              <a:t>oo</a:t>
            </a:r>
            <a:r>
              <a:rPr lang="en-US" dirty="0"/>
              <a:t> sound in them book shook cook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oo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7038BA-D704-44E8-A338-B058C0234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9"/>
    </mc:Choice>
    <mc:Fallback>
      <p:transition spd="slow" advTm="6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3C5389-923D-4719-A707-8301B31CE8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84" t="25424" r="51654" b="39893"/>
          <a:stretch/>
        </p:blipFill>
        <p:spPr>
          <a:xfrm>
            <a:off x="4224997" y="1069301"/>
            <a:ext cx="3742006" cy="471939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0C80154-F7DB-4623-B3E5-6FD7337193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87"/>
    </mc:Choice>
    <mc:Fallback>
      <p:transition spd="slow" advTm="11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BBD0D6-B151-45EF-B80E-0AF1CB3D6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20"/>
    </mc:Choice>
    <mc:Fallback>
      <p:transition spd="slow" advTm="15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7E27A-F362-4F90-B734-4C4DF2B00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92" t="43484" r="35731" b="42560"/>
          <a:stretch/>
        </p:blipFill>
        <p:spPr>
          <a:xfrm>
            <a:off x="4836941" y="2537167"/>
            <a:ext cx="2518117" cy="17836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4966B90-B383-4549-9843-B1EF7C8AA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17"/>
    </mc:Choice>
    <mc:Fallback>
      <p:transition spd="slow" advTm="16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CD31B2-2055-4F79-820A-DB12B8621F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192" t="43484" r="35731" b="42560"/>
          <a:stretch/>
        </p:blipFill>
        <p:spPr>
          <a:xfrm>
            <a:off x="1751171" y="2537166"/>
            <a:ext cx="2518117" cy="1783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86032C-BD81-483A-B91D-E4C9CD7D63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884" t="25424" r="51654" b="39893"/>
          <a:stretch/>
        </p:blipFill>
        <p:spPr>
          <a:xfrm>
            <a:off x="7247463" y="1069299"/>
            <a:ext cx="3742006" cy="471939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89931F8-8565-46F8-A1FF-816C5781C2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74"/>
    </mc:Choice>
    <mc:Fallback>
      <p:transition spd="slow" advTm="16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CD31B2-2055-4F79-820A-DB12B8621F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192" t="43484" r="35731" b="42560"/>
          <a:stretch/>
        </p:blipFill>
        <p:spPr>
          <a:xfrm>
            <a:off x="1751171" y="2537166"/>
            <a:ext cx="2518117" cy="1783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86032C-BD81-483A-B91D-E4C9CD7D63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884" t="25424" r="51654" b="39893"/>
          <a:stretch/>
        </p:blipFill>
        <p:spPr>
          <a:xfrm>
            <a:off x="7247463" y="1069299"/>
            <a:ext cx="3742006" cy="471939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68FACE2-E52A-4295-9067-82CD2E5F0D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24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1"/>
    </mc:Choice>
    <mc:Fallback>
      <p:transition spd="slow" advTm="14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575E166-01D8-493E-B11A-BC69106E9F1E}"/>
              </a:ext>
            </a:extLst>
          </p:cNvPr>
          <p:cNvGrpSpPr/>
          <p:nvPr/>
        </p:nvGrpSpPr>
        <p:grpSpPr>
          <a:xfrm>
            <a:off x="6918959" y="2613392"/>
            <a:ext cx="4600135" cy="1817341"/>
            <a:chOff x="6918959" y="2613392"/>
            <a:chExt cx="4600135" cy="18173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foot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725F39-7A3E-4B58-AA79-95D0A550402D}"/>
                </a:ext>
              </a:extLst>
            </p:cNvPr>
            <p:cNvSpPr txBox="1"/>
            <p:nvPr/>
          </p:nvSpPr>
          <p:spPr>
            <a:xfrm>
              <a:off x="8046717" y="279951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F95382-AECB-4093-B125-C61F654F0279}"/>
                </a:ext>
              </a:extLst>
            </p:cNvPr>
            <p:cNvSpPr txBox="1"/>
            <p:nvPr/>
          </p:nvSpPr>
          <p:spPr>
            <a:xfrm>
              <a:off x="9867309" y="279951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D71C7-30D6-4FAD-89A4-245AFC167B99}"/>
                </a:ext>
              </a:extLst>
            </p:cNvPr>
            <p:cNvSpPr txBox="1"/>
            <p:nvPr/>
          </p:nvSpPr>
          <p:spPr>
            <a:xfrm>
              <a:off x="8814578" y="2629214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E81516-E55A-4975-B994-5BD429E7B449}"/>
              </a:ext>
            </a:extLst>
          </p:cNvPr>
          <p:cNvGrpSpPr/>
          <p:nvPr/>
        </p:nvGrpSpPr>
        <p:grpSpPr>
          <a:xfrm>
            <a:off x="712760" y="4716511"/>
            <a:ext cx="4600135" cy="1834407"/>
            <a:chOff x="712760" y="4716511"/>
            <a:chExt cx="4600135" cy="18344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0" y="4716511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look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B04FBC-4CBD-4E93-8C00-2113DAEB912C}"/>
                </a:ext>
              </a:extLst>
            </p:cNvPr>
            <p:cNvGrpSpPr/>
            <p:nvPr/>
          </p:nvGrpSpPr>
          <p:grpSpPr>
            <a:xfrm>
              <a:off x="1737352" y="4746729"/>
              <a:ext cx="2574385" cy="1804189"/>
              <a:chOff x="2113670" y="4573755"/>
              <a:chExt cx="2574385" cy="180418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93C05A-6828-4347-BB26-CD1972D9FC00}"/>
                  </a:ext>
                </a:extLst>
              </p:cNvPr>
              <p:cNvSpPr txBox="1"/>
              <p:nvPr/>
            </p:nvSpPr>
            <p:spPr>
              <a:xfrm>
                <a:off x="2847533" y="4573755"/>
                <a:ext cx="125202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0" dirty="0">
                    <a:latin typeface="Comic Sans MS" panose="030F0702030302020204" pitchFamily="66" charset="0"/>
                  </a:rPr>
                  <a:t>_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3D0D99-BFE9-4399-A02C-1D86ADE81CDB}"/>
                  </a:ext>
                </a:extLst>
              </p:cNvPr>
              <p:cNvSpPr txBox="1"/>
              <p:nvPr/>
            </p:nvSpPr>
            <p:spPr>
              <a:xfrm>
                <a:off x="2113670" y="4746728"/>
                <a:ext cx="58849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0" dirty="0">
                    <a:latin typeface="Comic Sans MS" panose="030F0702030302020204" pitchFamily="66" charset="0"/>
                  </a:rPr>
                  <a:t>.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F277F1-4127-4325-93E2-23F88BAF3D97}"/>
                  </a:ext>
                </a:extLst>
              </p:cNvPr>
              <p:cNvSpPr txBox="1"/>
              <p:nvPr/>
            </p:nvSpPr>
            <p:spPr>
              <a:xfrm>
                <a:off x="4099556" y="4746728"/>
                <a:ext cx="58849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0" dirty="0">
                    <a:latin typeface="Comic Sans MS" panose="030F0702030302020204" pitchFamily="66" charset="0"/>
                  </a:rPr>
                  <a:t>. 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9390F6-9A34-4DD2-915C-A01E6F8FD250}"/>
              </a:ext>
            </a:extLst>
          </p:cNvPr>
          <p:cNvGrpSpPr/>
          <p:nvPr/>
        </p:nvGrpSpPr>
        <p:grpSpPr>
          <a:xfrm>
            <a:off x="712762" y="480056"/>
            <a:ext cx="4600135" cy="1883072"/>
            <a:chOff x="712762" y="480056"/>
            <a:chExt cx="4600135" cy="18830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2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book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1670537" y="66709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476499" y="510273"/>
              <a:ext cx="107265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1CF6CC-64B8-4A14-A97D-5C55C39CF890}"/>
                </a:ext>
              </a:extLst>
            </p:cNvPr>
            <p:cNvSpPr txBox="1"/>
            <p:nvPr/>
          </p:nvSpPr>
          <p:spPr>
            <a:xfrm>
              <a:off x="3805306" y="731912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9A1031BC-A5F9-44DC-A03A-7F50A027C3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42"/>
    </mc:Choice>
    <mc:Fallback>
      <p:transition spd="slow" advTm="2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E34D0-339B-4E62-9F9E-E2B8C30C29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82" t="43459" r="17449" b="45084"/>
          <a:stretch/>
        </p:blipFill>
        <p:spPr>
          <a:xfrm>
            <a:off x="1075922" y="928469"/>
            <a:ext cx="1053878" cy="576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8013BA-DCF6-42DA-B80D-92DF2D36882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703600" y="1089000"/>
              <a:ext cx="4368960" cy="45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8013BA-DCF6-42DA-B80D-92DF2D3688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4240" y="1079640"/>
                <a:ext cx="4387680" cy="469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233DAED-A771-4FE3-902B-E7E22FBFB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73"/>
    </mc:Choice>
    <mc:Fallback>
      <p:transition spd="slow" advTm="37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CDC256-3014-4FB0-909A-2EB691F6669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26440" y="475560"/>
              <a:ext cx="1915560" cy="404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CDC256-3014-4FB0-909A-2EB691F666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7080" y="466200"/>
                <a:ext cx="1934280" cy="40615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CCE1146-8250-4446-A3FF-76E1AB8E0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787"/>
    </mc:Choice>
    <mc:Fallback>
      <p:transition spd="slow" advTm="128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2.4|2.4|1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1|1.5|1.5|1.5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7|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147</Words>
  <Application>Microsoft Office PowerPoint</Application>
  <PresentationFormat>Widescreen</PresentationFormat>
  <Paragraphs>32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24</cp:revision>
  <dcterms:created xsi:type="dcterms:W3CDTF">2021-01-11T13:23:06Z</dcterms:created>
  <dcterms:modified xsi:type="dcterms:W3CDTF">2021-01-29T13:41:05Z</dcterms:modified>
</cp:coreProperties>
</file>