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2" r:id="rId3"/>
    <p:sldId id="263" r:id="rId4"/>
    <p:sldId id="265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84" y="1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27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EF87-FAC0-4785-BC00-9BBF143B5630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2FC7E-60B5-40A8-BF84-CF43AA6E7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5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8382" y="2668944"/>
            <a:ext cx="752723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u="sng" dirty="0" smtClean="0">
                <a:latin typeface="Arial" charset="0"/>
                <a:ea typeface="Arial" charset="0"/>
                <a:cs typeface="Arial" charset="0"/>
              </a:rPr>
              <a:t>Learning intention: multiply numbers</a:t>
            </a:r>
            <a:endParaRPr lang="en-US" sz="4400" u="sng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234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7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1945830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5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5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647782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10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5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1098809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10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7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1610295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5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9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1450814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9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12965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 descr="Image result for circus clipart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8" descr="Image result for circus clipart"/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98365" y="1553369"/>
            <a:ext cx="1298713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Arial" charset="0"/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70243" y="2875002"/>
            <a:ext cx="1298713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Arial" charset="0"/>
                <a:ea typeface="Arial" charset="0"/>
                <a:cs typeface="Arial" charset="0"/>
              </a:rPr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7426" y="4483972"/>
            <a:ext cx="1298713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Arial" charset="0"/>
                <a:ea typeface="Arial" charset="0"/>
                <a:cs typeface="Arial" charset="0"/>
              </a:rPr>
              <a:t>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6888" y="1585828"/>
            <a:ext cx="1298713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Arial" charset="0"/>
                <a:ea typeface="Arial" charset="0"/>
                <a:cs typeface="Arial" charset="0"/>
              </a:rPr>
              <a:t>=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84779" y="4483972"/>
            <a:ext cx="1298713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6600" dirty="0">
              <a:latin typeface="Berlin Sans FB" panose="020E0602020502020306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36245" y="4739129"/>
            <a:ext cx="795780" cy="5976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623758" y="380456"/>
            <a:ext cx="820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What symbols do we use for multiplying numbers?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76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/>
          <p:cNvSpPr/>
          <p:nvPr/>
        </p:nvSpPr>
        <p:spPr>
          <a:xfrm>
            <a:off x="543816" y="2253266"/>
            <a:ext cx="2462834" cy="86508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2 x 3 = 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3816" y="538965"/>
            <a:ext cx="4892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charset="0"/>
                <a:ea typeface="Arial" charset="0"/>
                <a:cs typeface="Arial" charset="0"/>
              </a:rPr>
              <a:t>Let’s try and solve </a:t>
            </a: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this using arrays:</a:t>
            </a:r>
            <a:endParaRPr lang="en-US" sz="3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8283" y="3628070"/>
            <a:ext cx="5329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rial" charset="0"/>
                <a:ea typeface="Arial" charset="0"/>
                <a:cs typeface="Arial" charset="0"/>
              </a:rPr>
              <a:t>3 groups of 2</a:t>
            </a:r>
            <a:endParaRPr lang="en-US" sz="4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5435939" y="2621633"/>
            <a:ext cx="945460" cy="751577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924815" y="2621633"/>
            <a:ext cx="945460" cy="751577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35939" y="3695778"/>
            <a:ext cx="945460" cy="751577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924815" y="3695778"/>
            <a:ext cx="945460" cy="751577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435939" y="4707402"/>
            <a:ext cx="945460" cy="751577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924815" y="4707402"/>
            <a:ext cx="945460" cy="751577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54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5054384" y="1430236"/>
            <a:ext cx="710751" cy="672530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79965" y="3477752"/>
            <a:ext cx="4537213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Arial" charset="0"/>
                <a:ea typeface="Arial" charset="0"/>
                <a:cs typeface="Arial" charset="0"/>
              </a:rPr>
              <a:t>Now add all the circles together to find the answer</a:t>
            </a:r>
            <a:r>
              <a:rPr lang="en-US" sz="3600">
                <a:latin typeface="Arial" charset="0"/>
                <a:ea typeface="Arial" charset="0"/>
                <a:cs typeface="Arial" charset="0"/>
              </a:rPr>
              <a:t>! </a:t>
            </a:r>
            <a:endParaRPr lang="en-US" sz="3600" smtClean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6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6</a:t>
            </a:r>
            <a:endParaRPr lang="en-US" sz="36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875036" y="1430236"/>
            <a:ext cx="710751" cy="672530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054384" y="2202779"/>
            <a:ext cx="710751" cy="672530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875036" y="2202779"/>
            <a:ext cx="710751" cy="672530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054384" y="2961352"/>
            <a:ext cx="710751" cy="672530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875036" y="2961352"/>
            <a:ext cx="710751" cy="672530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088291" y="1258956"/>
            <a:ext cx="1497496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>
            <a:off x="4818821" y="1292086"/>
            <a:ext cx="0" cy="234179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587953" y="611193"/>
            <a:ext cx="574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rlin Sans FB" panose="020E0602020502020306" pitchFamily="34" charset="0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43012" y="2102766"/>
            <a:ext cx="574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rlin Sans FB" panose="020E0602020502020306" pitchFamily="34" charset="0"/>
              </a:rPr>
              <a:t>3</a:t>
            </a:r>
          </a:p>
        </p:txBody>
      </p:sp>
      <p:sp>
        <p:nvSpPr>
          <p:cNvPr id="24" name="Rectangle: Rounded Corners 23"/>
          <p:cNvSpPr/>
          <p:nvPr/>
        </p:nvSpPr>
        <p:spPr>
          <a:xfrm>
            <a:off x="5054385" y="5530895"/>
            <a:ext cx="3124154" cy="668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 x 3 </a:t>
            </a:r>
            <a:r>
              <a:rPr lang="en-US" sz="48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6 </a:t>
            </a:r>
            <a:endParaRPr lang="en-US" sz="40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92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1666" y="2774038"/>
            <a:ext cx="83223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charset="0"/>
                <a:ea typeface="Arial" charset="0"/>
                <a:cs typeface="Arial" charset="0"/>
              </a:rPr>
              <a:t>Your turn</a:t>
            </a:r>
            <a:endParaRPr lang="en-US" sz="8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130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4 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2628601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5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1106473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5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4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1984283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2939083" y="410818"/>
            <a:ext cx="3265834" cy="11396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10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5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2259496" y="2005411"/>
            <a:ext cx="4625008" cy="438646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6046" y="2180381"/>
            <a:ext cx="4002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Draw your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array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this box!</a:t>
            </a:r>
          </a:p>
        </p:txBody>
      </p:sp>
    </p:spTree>
    <p:extLst>
      <p:ext uri="{BB962C8B-B14F-4D97-AF65-F5344CB8AC3E}">
        <p14:creationId xmlns:p14="http://schemas.microsoft.com/office/powerpoint/2010/main" val="1705614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166</Words>
  <Application>Microsoft Macintosh PowerPoint</Application>
  <PresentationFormat>On-screen Show (4:3)</PresentationFormat>
  <Paragraphs>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Berlin Sans FB</vt:lpstr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Hafiza Islam</dc:creator>
  <cp:lastModifiedBy>Charlotte Craggs</cp:lastModifiedBy>
  <cp:revision>7</cp:revision>
  <dcterms:created xsi:type="dcterms:W3CDTF">2017-05-22T22:06:06Z</dcterms:created>
  <dcterms:modified xsi:type="dcterms:W3CDTF">2021-02-28T17:18:45Z</dcterms:modified>
</cp:coreProperties>
</file>