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8" r:id="rId5"/>
    <p:sldId id="258" r:id="rId6"/>
    <p:sldId id="269" r:id="rId7"/>
    <p:sldId id="259" r:id="rId8"/>
    <p:sldId id="279" r:id="rId9"/>
    <p:sldId id="260" r:id="rId10"/>
    <p:sldId id="271" r:id="rId11"/>
    <p:sldId id="261" r:id="rId12"/>
    <p:sldId id="272" r:id="rId13"/>
    <p:sldId id="262" r:id="rId14"/>
    <p:sldId id="273" r:id="rId15"/>
    <p:sldId id="263" r:id="rId16"/>
    <p:sldId id="274" r:id="rId17"/>
    <p:sldId id="264" r:id="rId18"/>
    <p:sldId id="275" r:id="rId19"/>
    <p:sldId id="265" r:id="rId20"/>
    <p:sldId id="276" r:id="rId21"/>
    <p:sldId id="266" r:id="rId22"/>
    <p:sldId id="277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Learning intention</a:t>
            </a:r>
            <a:r>
              <a:rPr lang="en-GB" dirty="0" smtClean="0"/>
              <a:t>: To consolidate number work.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DEC3DA-2403-433F-B81E-FFF8FB8FF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BCF37A-0F50-4E43-896C-F39AA08605ED}"/>
              </a:ext>
            </a:extLst>
          </p:cNvPr>
          <p:cNvSpPr txBox="1"/>
          <p:nvPr/>
        </p:nvSpPr>
        <p:spPr>
          <a:xfrm>
            <a:off x="404734" y="344774"/>
            <a:ext cx="739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52BC82-3071-4C1F-81F0-1DC3FDAB9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262" y="1417351"/>
            <a:ext cx="9363075" cy="509587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EA7B6429-C1F9-4E2C-895E-C83F47B02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8"/>
    </mc:Choice>
    <mc:Fallback xmlns="">
      <p:transition spd="slow" advTm="20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0FEA02-5C5B-4501-9180-CF32FC1CC621}"/>
              </a:ext>
            </a:extLst>
          </p:cNvPr>
          <p:cNvSpPr txBox="1"/>
          <p:nvPr/>
        </p:nvSpPr>
        <p:spPr>
          <a:xfrm>
            <a:off x="497053" y="2356812"/>
            <a:ext cx="974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B3EF09-344D-4ED5-87D0-60DACEAA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58" y="674658"/>
            <a:ext cx="8479884" cy="492818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BFC0C1F9-29E0-4F56-BBAF-D658452C0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4"/>
    </mc:Choice>
    <mc:Fallback xmlns="">
      <p:transition spd="slow" advTm="18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3F2C17-BFE9-471A-9ACA-9FC24E191DF4}"/>
              </a:ext>
            </a:extLst>
          </p:cNvPr>
          <p:cNvSpPr txBox="1"/>
          <p:nvPr/>
        </p:nvSpPr>
        <p:spPr>
          <a:xfrm>
            <a:off x="344773" y="138243"/>
            <a:ext cx="575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C97582-D077-4E1E-8742-01A11FD27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30" y="1291771"/>
            <a:ext cx="11739035" cy="428171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FB7F2106-1C05-4AA6-8FE5-03EDD07C2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4"/>
    </mc:Choice>
    <mc:Fallback xmlns="">
      <p:transition spd="slow" advTm="10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BBD587-FD22-48E5-80FA-18868069F19F}"/>
              </a:ext>
            </a:extLst>
          </p:cNvPr>
          <p:cNvSpPr txBox="1"/>
          <p:nvPr/>
        </p:nvSpPr>
        <p:spPr>
          <a:xfrm>
            <a:off x="1978702" y="1588957"/>
            <a:ext cx="929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5A745C-8C3B-4C9E-9ADD-CAA139323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35614"/>
            <a:ext cx="5180988" cy="665547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63537CC6-A971-40DB-A784-77E2258C8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8"/>
    </mc:Choice>
    <mc:Fallback xmlns="">
      <p:transition spd="slow" advTm="13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D44C39-F1A7-43A7-8ECE-7FCF6ACC4AFC}"/>
              </a:ext>
            </a:extLst>
          </p:cNvPr>
          <p:cNvSpPr txBox="1"/>
          <p:nvPr/>
        </p:nvSpPr>
        <p:spPr>
          <a:xfrm>
            <a:off x="288619" y="0"/>
            <a:ext cx="673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783236-61B9-4B02-9471-1B6F77B72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037" y="757237"/>
            <a:ext cx="9305925" cy="534352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B2C42A64-C733-4EF1-9308-C4DEEE3E4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7"/>
    </mc:Choice>
    <mc:Fallback xmlns="">
      <p:transition spd="slow" advTm="13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184E5A-433A-4960-8930-97AEB84E57B9}"/>
              </a:ext>
            </a:extLst>
          </p:cNvPr>
          <p:cNvSpPr txBox="1"/>
          <p:nvPr/>
        </p:nvSpPr>
        <p:spPr>
          <a:xfrm>
            <a:off x="1558977" y="2278505"/>
            <a:ext cx="10942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B5EA5B-7B3F-4984-8AAD-3507776CD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29" y="281764"/>
            <a:ext cx="6386285" cy="623776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644A198B-A931-48BA-8A45-DB3EE6E53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6"/>
    </mc:Choice>
    <mc:Fallback xmlns="">
      <p:transition spd="slow" advTm="28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C2964E-A304-4E34-9413-ADC92197B3D6}"/>
              </a:ext>
            </a:extLst>
          </p:cNvPr>
          <p:cNvSpPr txBox="1"/>
          <p:nvPr/>
        </p:nvSpPr>
        <p:spPr>
          <a:xfrm>
            <a:off x="374754" y="359764"/>
            <a:ext cx="667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1BAF1-C604-44D9-BD1A-BBDDB648A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1291519"/>
            <a:ext cx="11422391" cy="426745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208811ED-E3E8-41A6-B97F-82E663A0C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8"/>
    </mc:Choice>
    <mc:Fallback xmlns="">
      <p:transition spd="slow" advTm="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C2BF25-A110-443C-B228-C22E576E4468}"/>
              </a:ext>
            </a:extLst>
          </p:cNvPr>
          <p:cNvSpPr txBox="1"/>
          <p:nvPr/>
        </p:nvSpPr>
        <p:spPr>
          <a:xfrm>
            <a:off x="1579440" y="2184280"/>
            <a:ext cx="809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15E4C2-7B45-42B7-88F6-B467D4829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5" y="396109"/>
            <a:ext cx="5921828" cy="538008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AC82EA98-07F5-48D0-B8A6-102DE8113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2"/>
    </mc:Choice>
    <mc:Fallback xmlns="">
      <p:transition spd="slow" advTm="13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F5FE39-E51F-49AC-B003-78E840562E8B}"/>
              </a:ext>
            </a:extLst>
          </p:cNvPr>
          <p:cNvSpPr txBox="1"/>
          <p:nvPr/>
        </p:nvSpPr>
        <p:spPr>
          <a:xfrm>
            <a:off x="319077" y="274106"/>
            <a:ext cx="533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76E72F-F82E-4F8F-A982-46434462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77" y="1420131"/>
            <a:ext cx="11388924" cy="421141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E191662C-7020-47E8-B4FB-72DFBFD53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0"/>
    </mc:Choice>
    <mc:Fallback xmlns="">
      <p:transition spd="slow" advTm="1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5F3AF6-0666-424A-83FF-237F48806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98" y="704538"/>
            <a:ext cx="9097272" cy="4586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FD8D53-3194-4E89-B6C5-2797FB4A864B}"/>
              </a:ext>
            </a:extLst>
          </p:cNvPr>
          <p:cNvSpPr txBox="1"/>
          <p:nvPr/>
        </p:nvSpPr>
        <p:spPr>
          <a:xfrm>
            <a:off x="1094282" y="2023672"/>
            <a:ext cx="8994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C9023E6E-AEF6-443F-8C9D-6EF0370671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96"/>
    </mc:Choice>
    <mc:Fallback xmlns="">
      <p:transition spd="slow" advTm="25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DD2016-F85A-47DE-9275-C6F16120AEA6}"/>
              </a:ext>
            </a:extLst>
          </p:cNvPr>
          <p:cNvSpPr txBox="1"/>
          <p:nvPr/>
        </p:nvSpPr>
        <p:spPr>
          <a:xfrm>
            <a:off x="239842" y="44971"/>
            <a:ext cx="103432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you start the quiz, you will need a pencil or pen and some paper.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Write the numbers from 1 to 10  down your paper like this:</a:t>
            </a:r>
          </a:p>
          <a:p>
            <a:endParaRPr lang="en-GB" dirty="0"/>
          </a:p>
          <a:p>
            <a:r>
              <a:rPr lang="en-GB" dirty="0"/>
              <a:t>1</a:t>
            </a:r>
          </a:p>
          <a:p>
            <a:endParaRPr lang="en-GB" dirty="0"/>
          </a:p>
          <a:p>
            <a:r>
              <a:rPr lang="en-GB" dirty="0"/>
              <a:t>2</a:t>
            </a:r>
          </a:p>
          <a:p>
            <a:endParaRPr lang="en-GB" dirty="0"/>
          </a:p>
          <a:p>
            <a:r>
              <a:rPr lang="en-GB" dirty="0"/>
              <a:t>3</a:t>
            </a:r>
          </a:p>
          <a:p>
            <a:endParaRPr lang="en-GB" dirty="0"/>
          </a:p>
          <a:p>
            <a:r>
              <a:rPr lang="en-GB" dirty="0"/>
              <a:t>4</a:t>
            </a:r>
          </a:p>
          <a:p>
            <a:endParaRPr lang="en-GB" dirty="0"/>
          </a:p>
          <a:p>
            <a:r>
              <a:rPr lang="en-GB" dirty="0"/>
              <a:t>5</a:t>
            </a:r>
          </a:p>
          <a:p>
            <a:endParaRPr lang="en-GB" dirty="0"/>
          </a:p>
          <a:p>
            <a:r>
              <a:rPr lang="en-GB" dirty="0"/>
              <a:t>6</a:t>
            </a:r>
          </a:p>
          <a:p>
            <a:endParaRPr lang="en-GB" dirty="0"/>
          </a:p>
          <a:p>
            <a:r>
              <a:rPr lang="en-GB" dirty="0"/>
              <a:t>7</a:t>
            </a:r>
          </a:p>
          <a:p>
            <a:endParaRPr lang="en-GB" dirty="0"/>
          </a:p>
          <a:p>
            <a:r>
              <a:rPr lang="en-GB" dirty="0"/>
              <a:t>8</a:t>
            </a:r>
          </a:p>
          <a:p>
            <a:endParaRPr lang="en-GB" dirty="0"/>
          </a:p>
          <a:p>
            <a:r>
              <a:rPr lang="en-GB" dirty="0"/>
              <a:t>9</a:t>
            </a:r>
          </a:p>
          <a:p>
            <a:endParaRPr lang="en-GB" dirty="0"/>
          </a:p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42788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7CAE28-49FE-42B5-8B22-1F2FD52EC096}"/>
              </a:ext>
            </a:extLst>
          </p:cNvPr>
          <p:cNvSpPr txBox="1"/>
          <p:nvPr/>
        </p:nvSpPr>
        <p:spPr>
          <a:xfrm>
            <a:off x="240319" y="0"/>
            <a:ext cx="62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23AFED-05BC-4ECC-BDBD-807E882F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7" y="1045029"/>
            <a:ext cx="11042556" cy="407352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54C84BF1-0345-4B80-9017-87AD7CC2D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4"/>
    </mc:Choice>
    <mc:Fallback xmlns="">
      <p:transition spd="slow" advTm="7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DA086D-DE06-4872-9472-200A2BD5A11B}"/>
              </a:ext>
            </a:extLst>
          </p:cNvPr>
          <p:cNvSpPr txBox="1"/>
          <p:nvPr/>
        </p:nvSpPr>
        <p:spPr>
          <a:xfrm>
            <a:off x="1784305" y="2436734"/>
            <a:ext cx="929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C4590-86B7-4E01-A960-B37B52677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286" y="279535"/>
            <a:ext cx="6805314" cy="589406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C4B0B05B-AA0F-4414-A9FF-1C7B5037C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98"/>
    </mc:Choice>
    <mc:Fallback xmlns="">
      <p:transition spd="slow" advTm="27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63C8EC-E7BA-4DE1-B41F-A9A600EFF7AE}"/>
              </a:ext>
            </a:extLst>
          </p:cNvPr>
          <p:cNvSpPr txBox="1"/>
          <p:nvPr/>
        </p:nvSpPr>
        <p:spPr>
          <a:xfrm>
            <a:off x="419725" y="186068"/>
            <a:ext cx="5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44092F-C503-43DC-88D0-3C02F726D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40" y="1352209"/>
            <a:ext cx="11292403" cy="417773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9E47C43A-A998-45B8-BDED-72DBB08AD9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3"/>
    </mc:Choice>
    <mc:Fallback xmlns="">
      <p:transition spd="slow" advTm="13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52BAC2-DF9C-4AF5-A1E3-0377A0CAE4EB}"/>
              </a:ext>
            </a:extLst>
          </p:cNvPr>
          <p:cNvSpPr txBox="1"/>
          <p:nvPr/>
        </p:nvSpPr>
        <p:spPr>
          <a:xfrm>
            <a:off x="494675" y="599607"/>
            <a:ext cx="9488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Well Done!</a:t>
            </a:r>
          </a:p>
          <a:p>
            <a:endParaRPr lang="en-GB" dirty="0"/>
          </a:p>
          <a:p>
            <a:r>
              <a:rPr lang="en-GB" sz="2800" dirty="0"/>
              <a:t>Add your score.</a:t>
            </a:r>
          </a:p>
          <a:p>
            <a:endParaRPr lang="en-GB" sz="2800" dirty="0"/>
          </a:p>
          <a:p>
            <a:r>
              <a:rPr lang="en-GB" sz="2800" dirty="0"/>
              <a:t>Ask an adult to do the same quiz and help them if they need it. </a:t>
            </a:r>
          </a:p>
          <a:p>
            <a:endParaRPr lang="en-GB" sz="2800" dirty="0"/>
          </a:p>
          <a:p>
            <a:r>
              <a:rPr lang="en-GB" sz="2800" dirty="0"/>
              <a:t>Could you make your own number quiz? </a:t>
            </a:r>
          </a:p>
          <a:p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7B28B87E-33AB-4112-8C7B-2B13F837D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9"/>
    </mc:Choice>
    <mc:Fallback xmlns="">
      <p:transition spd="slow" advTm="15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ABFE85-83EB-4384-BD56-6B6D079FEC82}"/>
              </a:ext>
            </a:extLst>
          </p:cNvPr>
          <p:cNvSpPr txBox="1"/>
          <p:nvPr/>
        </p:nvSpPr>
        <p:spPr>
          <a:xfrm>
            <a:off x="959370" y="1663908"/>
            <a:ext cx="15889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dirty="0"/>
          </a:p>
          <a:p>
            <a:pPr algn="r"/>
            <a:r>
              <a:rPr lang="en-GB" dirty="0"/>
              <a:t>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B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AA9EF5-F49E-4A7F-B343-E7BEE689A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328" y="180421"/>
            <a:ext cx="8064708" cy="631711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5986691B-5276-4C22-AE76-4D5D09E7C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5"/>
    </mc:Choice>
    <mc:Fallback xmlns="">
      <p:transition spd="slow" advTm="15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6B8809-38F8-4AD4-94CD-9A3FA17A3095}"/>
              </a:ext>
            </a:extLst>
          </p:cNvPr>
          <p:cNvSpPr txBox="1"/>
          <p:nvPr/>
        </p:nvSpPr>
        <p:spPr>
          <a:xfrm>
            <a:off x="554636" y="344774"/>
            <a:ext cx="409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A2FA77-13DF-4FE9-AB45-87DF08291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36" y="1154800"/>
            <a:ext cx="10223292" cy="541541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01B08006-5BDD-489C-8F92-BF051D45B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0"/>
    </mc:Choice>
    <mc:Fallback xmlns="">
      <p:transition spd="slow" advTm="19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544D1-D0EF-48BE-B7E0-6563FA2D38D6}"/>
              </a:ext>
            </a:extLst>
          </p:cNvPr>
          <p:cNvSpPr txBox="1"/>
          <p:nvPr/>
        </p:nvSpPr>
        <p:spPr>
          <a:xfrm>
            <a:off x="1192032" y="1503801"/>
            <a:ext cx="1349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0D9215-ECE9-407A-B124-EB2508666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686" y="0"/>
            <a:ext cx="4811842" cy="677974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65F3EE75-A8E9-4BA5-9213-872BB85A0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3"/>
    </mc:Choice>
    <mc:Fallback xmlns="">
      <p:transition spd="slow" advTm="1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6061DA-688A-4057-AB3F-4A818446DB11}"/>
              </a:ext>
            </a:extLst>
          </p:cNvPr>
          <p:cNvSpPr txBox="1"/>
          <p:nvPr/>
        </p:nvSpPr>
        <p:spPr>
          <a:xfrm>
            <a:off x="344774" y="215900"/>
            <a:ext cx="514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C514F7-EB7E-480C-B37F-C5AD52094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7" y="879475"/>
            <a:ext cx="9382125" cy="576262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34733B56-8EC7-41B1-BDAB-DBF341CF8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"/>
    </mc:Choice>
    <mc:Fallback xmlns="">
      <p:transition spd="slow" advTm="2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9E0705-78C8-4E6B-B537-D5787393D56D}"/>
              </a:ext>
            </a:extLst>
          </p:cNvPr>
          <p:cNvSpPr txBox="1"/>
          <p:nvPr/>
        </p:nvSpPr>
        <p:spPr>
          <a:xfrm>
            <a:off x="702208" y="2459103"/>
            <a:ext cx="1528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3DFCDF-BE68-4CEA-BBD0-B3A2655E0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124" y="824460"/>
            <a:ext cx="7489671" cy="5381468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A59DFFE2-C1F7-41D9-94C4-0029B85A7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2"/>
    </mc:Choice>
    <mc:Fallback xmlns="">
      <p:transition spd="slow" advTm="20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4B1883-EF86-4172-8244-38F36677757E}"/>
              </a:ext>
            </a:extLst>
          </p:cNvPr>
          <p:cNvSpPr txBox="1"/>
          <p:nvPr/>
        </p:nvSpPr>
        <p:spPr>
          <a:xfrm>
            <a:off x="165368" y="315270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Answer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A0078A-93F1-42B2-9649-D82B46E20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7" y="1344745"/>
            <a:ext cx="10462305" cy="380351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26C5A3EE-D566-4561-9E1E-E630A52F8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9"/>
    </mc:Choice>
    <mc:Fallback xmlns="">
      <p:transition spd="slow" advTm="6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B034F9-0640-4F51-B330-59B9ECEEC109}"/>
              </a:ext>
            </a:extLst>
          </p:cNvPr>
          <p:cNvSpPr txBox="1"/>
          <p:nvPr/>
        </p:nvSpPr>
        <p:spPr>
          <a:xfrm>
            <a:off x="1289154" y="1424066"/>
            <a:ext cx="12741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B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C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6B6B93-3FEF-4445-A32A-D8433A12D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371" y="162482"/>
            <a:ext cx="6168572" cy="633913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C7C1ECCC-1B2B-446C-9C33-42694ACBD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9"/>
    </mc:Choice>
    <mc:Fallback xmlns="">
      <p:transition spd="slow" advTm="21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89</TotalTime>
  <Words>140</Words>
  <Application>Microsoft Office PowerPoint</Application>
  <PresentationFormat>Custom</PresentationFormat>
  <Paragraphs>184</Paragraphs>
  <Slides>23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Learning intention: To consolidate number work.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Lawson, Nicola</cp:lastModifiedBy>
  <cp:revision>10</cp:revision>
  <dcterms:created xsi:type="dcterms:W3CDTF">2021-02-09T18:18:49Z</dcterms:created>
  <dcterms:modified xsi:type="dcterms:W3CDTF">2021-02-10T09:02:28Z</dcterms:modified>
</cp:coreProperties>
</file>