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5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4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8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2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9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6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4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6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C38BF-0D49-449A-BE63-D845FDA6B2F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8FA9-BFBA-4495-81BF-A3816CDA0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4a"/><Relationship Id="rId7" Type="http://schemas.microsoft.com/office/2007/relationships/media" Target="../media/media6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2.png"/><Relationship Id="rId5" Type="http://schemas.microsoft.com/office/2007/relationships/media" Target="../media/media5.m4a"/><Relationship Id="rId10" Type="http://schemas.openxmlformats.org/officeDocument/2006/relationships/image" Target="../media/image3.pn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2" Type="http://schemas.openxmlformats.org/officeDocument/2006/relationships/audio" Target="../media/media9.m4a"/><Relationship Id="rId16" Type="http://schemas.openxmlformats.org/officeDocument/2006/relationships/image" Target="../media/image2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Today we are reading…..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A mouse in the 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482" t="19644" r="24796" b="14201"/>
          <a:stretch/>
        </p:blipFill>
        <p:spPr>
          <a:xfrm>
            <a:off x="8951362" y="3847647"/>
            <a:ext cx="2951078" cy="30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today">
            <a:hlinkClick r:id="" action="ppaction://media"/>
            <a:extLst>
              <a:ext uri="{FF2B5EF4-FFF2-40B4-BE49-F238E27FC236}">
                <a16:creationId xmlns:a16="http://schemas.microsoft.com/office/drawing/2014/main" id="{3DB031B2-47E6-463F-8504-7F05B326F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128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Page 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757714"/>
            <a:ext cx="876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Question: Where can you buy mouse food?</a:t>
            </a:r>
          </a:p>
        </p:txBody>
      </p:sp>
      <p:pic>
        <p:nvPicPr>
          <p:cNvPr id="4" name="13">
            <a:hlinkClick r:id="" action="ppaction://media"/>
            <a:extLst>
              <a:ext uri="{FF2B5EF4-FFF2-40B4-BE49-F238E27FC236}">
                <a16:creationId xmlns:a16="http://schemas.microsoft.com/office/drawing/2014/main" id="{F19109C3-1166-4471-B2A3-02699A5B3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4696" y="787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14" y="899886"/>
            <a:ext cx="461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Page 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2114" y="2801257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Question: Where can you let mice run?</a:t>
            </a:r>
          </a:p>
        </p:txBody>
      </p:sp>
      <p:pic>
        <p:nvPicPr>
          <p:cNvPr id="4" name="13 again">
            <a:hlinkClick r:id="" action="ppaction://media"/>
            <a:extLst>
              <a:ext uri="{FF2B5EF4-FFF2-40B4-BE49-F238E27FC236}">
                <a16:creationId xmlns:a16="http://schemas.microsoft.com/office/drawing/2014/main" id="{475BB16D-ABBB-41B6-94C5-ECD2A8C81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1982" y="899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886" y="870857"/>
            <a:ext cx="519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Page 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6629" y="2583543"/>
            <a:ext cx="8694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Question: Think of three ways that a mouse might get hurt?</a:t>
            </a:r>
          </a:p>
        </p:txBody>
      </p:sp>
      <p:pic>
        <p:nvPicPr>
          <p:cNvPr id="4" name="15">
            <a:hlinkClick r:id="" action="ppaction://media"/>
            <a:extLst>
              <a:ext uri="{FF2B5EF4-FFF2-40B4-BE49-F238E27FC236}">
                <a16:creationId xmlns:a16="http://schemas.microsoft.com/office/drawing/2014/main" id="{602691D3-D2B5-4CD0-BCB5-8BB4D2A48B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1009" y="870857"/>
            <a:ext cx="609600" cy="609600"/>
          </a:xfrm>
          <a:prstGeom prst="rect">
            <a:avLst/>
          </a:prstGeom>
        </p:spPr>
      </p:pic>
      <p:pic>
        <p:nvPicPr>
          <p:cNvPr id="5" name="well done">
            <a:hlinkClick r:id="" action="ppaction://media"/>
            <a:extLst>
              <a:ext uri="{FF2B5EF4-FFF2-40B4-BE49-F238E27FC236}">
                <a16:creationId xmlns:a16="http://schemas.microsoft.com/office/drawing/2014/main" id="{98228164-82E9-489C-967E-2ADB700885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8974" y="5602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>
                <a:solidFill>
                  <a:srgbClr val="FF0000"/>
                </a:solidFill>
              </a:rPr>
              <a:t>How to find the 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Go to the Oxford Owl website.</a:t>
            </a:r>
          </a:p>
          <a:p>
            <a:r>
              <a:rPr lang="en-GB" dirty="0"/>
              <a:t>Login using your username and password given to you for your account.</a:t>
            </a:r>
          </a:p>
          <a:p>
            <a:r>
              <a:rPr lang="en-GB" dirty="0"/>
              <a:t>Press on eBooks at the top.</a:t>
            </a:r>
          </a:p>
          <a:p>
            <a:r>
              <a:rPr lang="en-GB" dirty="0"/>
              <a:t>Click on Read Write Inc. eBook library. </a:t>
            </a:r>
          </a:p>
          <a:p>
            <a:r>
              <a:rPr lang="en-GB" dirty="0"/>
              <a:t>Choose…A mouse in the house. ( yellow book )</a:t>
            </a:r>
          </a:p>
          <a:p>
            <a:r>
              <a:rPr lang="en-GB" dirty="0"/>
              <a:t>Click on the arrow to open the book, ready to read.</a:t>
            </a:r>
          </a:p>
          <a:p>
            <a:endParaRPr lang="en-GB" dirty="0"/>
          </a:p>
        </p:txBody>
      </p:sp>
      <p:pic>
        <p:nvPicPr>
          <p:cNvPr id="4" name="how to">
            <a:hlinkClick r:id="" action="ppaction://media"/>
            <a:extLst>
              <a:ext uri="{FF2B5EF4-FFF2-40B4-BE49-F238E27FC236}">
                <a16:creationId xmlns:a16="http://schemas.microsoft.com/office/drawing/2014/main" id="{D26E6960-308F-4867-9CF2-A8BCA3244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07965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76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183" y="600891"/>
            <a:ext cx="7281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00B050"/>
                </a:solidFill>
              </a:rPr>
              <a:t>Story Green Words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5123" t="35090" r="53683" b="26712"/>
          <a:stretch/>
        </p:blipFill>
        <p:spPr>
          <a:xfrm>
            <a:off x="1398494" y="2090056"/>
            <a:ext cx="9009530" cy="4176273"/>
          </a:xfrm>
          <a:prstGeom prst="rect">
            <a:avLst/>
          </a:prstGeom>
        </p:spPr>
      </p:pic>
      <p:pic>
        <p:nvPicPr>
          <p:cNvPr id="4" name="green">
            <a:hlinkClick r:id="" action="ppaction://media"/>
            <a:extLst>
              <a:ext uri="{FF2B5EF4-FFF2-40B4-BE49-F238E27FC236}">
                <a16:creationId xmlns:a16="http://schemas.microsoft.com/office/drawing/2014/main" id="{519312D3-30B9-44AE-B225-86E7DABA4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74087" y="896255"/>
            <a:ext cx="609600" cy="609600"/>
          </a:xfrm>
          <a:prstGeom prst="rect">
            <a:avLst/>
          </a:prstGeom>
        </p:spPr>
      </p:pic>
      <p:pic>
        <p:nvPicPr>
          <p:cNvPr id="6" name="words">
            <a:hlinkClick r:id="" action="ppaction://media"/>
            <a:extLst>
              <a:ext uri="{FF2B5EF4-FFF2-40B4-BE49-F238E27FC236}">
                <a16:creationId xmlns:a16="http://schemas.microsoft.com/office/drawing/2014/main" id="{5198219D-1A14-437F-9368-AC7EDB7778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23513" y="353877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208491-FE55-4372-8A78-994782B5A1C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17774" y="4568687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307218-35F0-4A2A-8E9D-BF28A36DA8F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79235" y="56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2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155" y="378823"/>
            <a:ext cx="34621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Red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895" t="33900" r="51347" b="20600"/>
          <a:stretch/>
        </p:blipFill>
        <p:spPr>
          <a:xfrm>
            <a:off x="1227910" y="1792418"/>
            <a:ext cx="10241280" cy="4791262"/>
          </a:xfrm>
          <a:prstGeom prst="rect">
            <a:avLst/>
          </a:prstGeom>
        </p:spPr>
      </p:pic>
      <p:pic>
        <p:nvPicPr>
          <p:cNvPr id="4" name="red">
            <a:hlinkClick r:id="" action="ppaction://media"/>
            <a:extLst>
              <a:ext uri="{FF2B5EF4-FFF2-40B4-BE49-F238E27FC236}">
                <a16:creationId xmlns:a16="http://schemas.microsoft.com/office/drawing/2014/main" id="{FF804877-D6BF-4322-A797-06EF30B8C7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82678" y="679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60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9852" y="901338"/>
            <a:ext cx="4015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Have a think…..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5292" y="3004456"/>
            <a:ext cx="14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1497" y="2024743"/>
            <a:ext cx="7311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Do you know the meaning of these words?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4823" y="2609518"/>
            <a:ext cx="179273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spout</a:t>
            </a:r>
          </a:p>
          <a:p>
            <a:endParaRPr lang="en-GB" sz="2400" dirty="0"/>
          </a:p>
          <a:p>
            <a:r>
              <a:rPr lang="en-GB" sz="2400" dirty="0">
                <a:solidFill>
                  <a:schemeClr val="accent5"/>
                </a:solidFill>
              </a:rPr>
              <a:t>water feeder</a:t>
            </a:r>
          </a:p>
          <a:p>
            <a:endParaRPr lang="en-GB" sz="2400" dirty="0">
              <a:solidFill>
                <a:schemeClr val="accent5"/>
              </a:solidFill>
            </a:endParaRPr>
          </a:p>
          <a:p>
            <a:r>
              <a:rPr lang="en-GB" sz="2400" dirty="0">
                <a:solidFill>
                  <a:schemeClr val="accent5"/>
                </a:solidFill>
              </a:rPr>
              <a:t>scoop</a:t>
            </a:r>
          </a:p>
          <a:p>
            <a:endParaRPr lang="en-GB" sz="2400" dirty="0">
              <a:solidFill>
                <a:schemeClr val="accent5"/>
              </a:solidFill>
            </a:endParaRPr>
          </a:p>
          <a:p>
            <a:r>
              <a:rPr lang="en-GB" sz="2400" dirty="0">
                <a:solidFill>
                  <a:schemeClr val="accent5"/>
                </a:solidFill>
              </a:rPr>
              <a:t>amount</a:t>
            </a:r>
          </a:p>
          <a:p>
            <a:endParaRPr lang="en-GB" sz="2400" dirty="0">
              <a:solidFill>
                <a:schemeClr val="accent5"/>
              </a:solidFill>
            </a:endParaRPr>
          </a:p>
          <a:p>
            <a:r>
              <a:rPr lang="en-GB" sz="2400" dirty="0">
                <a:solidFill>
                  <a:schemeClr val="accent5"/>
                </a:solidFill>
              </a:rPr>
              <a:t>pounce</a:t>
            </a:r>
          </a:p>
          <a:p>
            <a:endParaRPr lang="en-GB" sz="2400" dirty="0">
              <a:solidFill>
                <a:schemeClr val="accent5"/>
              </a:solidFill>
            </a:endParaRPr>
          </a:p>
          <a:p>
            <a:r>
              <a:rPr lang="en-GB" sz="2400" dirty="0">
                <a:solidFill>
                  <a:schemeClr val="accent5"/>
                </a:solidFill>
              </a:rPr>
              <a:t>proud</a:t>
            </a:r>
          </a:p>
        </p:txBody>
      </p:sp>
      <p:pic>
        <p:nvPicPr>
          <p:cNvPr id="2" name="have a think">
            <a:hlinkClick r:id="" action="ppaction://media"/>
            <a:extLst>
              <a:ext uri="{FF2B5EF4-FFF2-40B4-BE49-F238E27FC236}">
                <a16:creationId xmlns:a16="http://schemas.microsoft.com/office/drawing/2014/main" id="{8B2591FA-5891-436C-8322-A6FFB1721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7177" y="1999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58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389" y="1316295"/>
            <a:ext cx="179273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spout</a:t>
            </a:r>
          </a:p>
          <a:p>
            <a:endParaRPr lang="en-GB" sz="2400" dirty="0"/>
          </a:p>
          <a:p>
            <a:r>
              <a:rPr lang="en-GB" sz="2400" dirty="0">
                <a:solidFill>
                  <a:schemeClr val="accent5"/>
                </a:solidFill>
              </a:rPr>
              <a:t>water feeder</a:t>
            </a:r>
          </a:p>
          <a:p>
            <a:endParaRPr lang="en-GB" sz="2400" dirty="0">
              <a:solidFill>
                <a:schemeClr val="accent5"/>
              </a:solidFill>
            </a:endParaRPr>
          </a:p>
          <a:p>
            <a:r>
              <a:rPr lang="en-GB" sz="2400" dirty="0">
                <a:solidFill>
                  <a:schemeClr val="accent5"/>
                </a:solidFill>
              </a:rPr>
              <a:t>scoop</a:t>
            </a:r>
          </a:p>
          <a:p>
            <a:endParaRPr lang="en-GB" sz="2400" dirty="0">
              <a:solidFill>
                <a:schemeClr val="accent5"/>
              </a:solidFill>
            </a:endParaRPr>
          </a:p>
          <a:p>
            <a:r>
              <a:rPr lang="en-GB" sz="2400" dirty="0">
                <a:solidFill>
                  <a:schemeClr val="accent5"/>
                </a:solidFill>
              </a:rPr>
              <a:t>amount</a:t>
            </a:r>
          </a:p>
          <a:p>
            <a:endParaRPr lang="en-GB" sz="2400" dirty="0">
              <a:solidFill>
                <a:schemeClr val="accent5"/>
              </a:solidFill>
            </a:endParaRPr>
          </a:p>
          <a:p>
            <a:r>
              <a:rPr lang="en-GB" sz="2400" dirty="0">
                <a:solidFill>
                  <a:schemeClr val="accent5"/>
                </a:solidFill>
              </a:rPr>
              <a:t>pounce</a:t>
            </a:r>
          </a:p>
          <a:p>
            <a:endParaRPr lang="en-GB" sz="2400" dirty="0">
              <a:solidFill>
                <a:schemeClr val="accent5"/>
              </a:solidFill>
            </a:endParaRPr>
          </a:p>
          <a:p>
            <a:r>
              <a:rPr lang="en-GB" sz="2400" dirty="0">
                <a:solidFill>
                  <a:schemeClr val="accent5"/>
                </a:solidFill>
              </a:rPr>
              <a:t>proud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0664" y="1316295"/>
            <a:ext cx="28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………… a pipe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1432" y="2011680"/>
            <a:ext cx="6920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……..</a:t>
            </a:r>
            <a:r>
              <a:rPr lang="en-GB" sz="2400" dirty="0"/>
              <a:t>something that holds water for the mouse to drink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40480" y="2756263"/>
            <a:ext cx="493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……..use a spoon to get something 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1160" y="3500846"/>
            <a:ext cx="479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……..how much there is of something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1160" y="4286007"/>
            <a:ext cx="141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….. jump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8756" y="4973454"/>
            <a:ext cx="495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……...</a:t>
            </a:r>
            <a:r>
              <a:rPr lang="en-GB" sz="2400" dirty="0"/>
              <a:t>pleased to have something special</a:t>
            </a:r>
            <a:endParaRPr lang="en-GB" dirty="0"/>
          </a:p>
        </p:txBody>
      </p:sp>
      <p:pic>
        <p:nvPicPr>
          <p:cNvPr id="4" name="click">
            <a:hlinkClick r:id="" action="ppaction://media"/>
            <a:extLst>
              <a:ext uri="{FF2B5EF4-FFF2-40B4-BE49-F238E27FC236}">
                <a16:creationId xmlns:a16="http://schemas.microsoft.com/office/drawing/2014/main" id="{04F47D0A-CD50-4AC2-AD2F-E6850965E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047437" y="374579"/>
            <a:ext cx="609600" cy="609600"/>
          </a:xfrm>
          <a:prstGeom prst="rect">
            <a:avLst/>
          </a:prstGeom>
        </p:spPr>
      </p:pic>
      <p:pic>
        <p:nvPicPr>
          <p:cNvPr id="6" name="spout">
            <a:hlinkClick r:id="" action="ppaction://media"/>
            <a:extLst>
              <a:ext uri="{FF2B5EF4-FFF2-40B4-BE49-F238E27FC236}">
                <a16:creationId xmlns:a16="http://schemas.microsoft.com/office/drawing/2014/main" id="{74FFA772-22EA-4F25-AFBB-DC3237C11A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80756" y="1274874"/>
            <a:ext cx="609600" cy="609600"/>
          </a:xfrm>
          <a:prstGeom prst="rect">
            <a:avLst/>
          </a:prstGeom>
        </p:spPr>
      </p:pic>
      <p:pic>
        <p:nvPicPr>
          <p:cNvPr id="8" name="water">
            <a:hlinkClick r:id="" action="ppaction://media"/>
            <a:extLst>
              <a:ext uri="{FF2B5EF4-FFF2-40B4-BE49-F238E27FC236}">
                <a16:creationId xmlns:a16="http://schemas.microsoft.com/office/drawing/2014/main" id="{6AFB9CC7-AA73-477D-BEAB-329609201D0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51096" y="2011680"/>
            <a:ext cx="609600" cy="609600"/>
          </a:xfrm>
          <a:prstGeom prst="rect">
            <a:avLst/>
          </a:prstGeom>
        </p:spPr>
      </p:pic>
      <p:pic>
        <p:nvPicPr>
          <p:cNvPr id="10" name="scoop">
            <a:hlinkClick r:id="" action="ppaction://media"/>
            <a:extLst>
              <a:ext uri="{FF2B5EF4-FFF2-40B4-BE49-F238E27FC236}">
                <a16:creationId xmlns:a16="http://schemas.microsoft.com/office/drawing/2014/main" id="{9C7A7436-D474-4B71-ACC9-EB22939FE2C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22089" y="2682295"/>
            <a:ext cx="609600" cy="609600"/>
          </a:xfrm>
          <a:prstGeom prst="rect">
            <a:avLst/>
          </a:prstGeom>
        </p:spPr>
      </p:pic>
      <p:pic>
        <p:nvPicPr>
          <p:cNvPr id="11" name="amount">
            <a:hlinkClick r:id="" action="ppaction://media"/>
            <a:extLst>
              <a:ext uri="{FF2B5EF4-FFF2-40B4-BE49-F238E27FC236}">
                <a16:creationId xmlns:a16="http://schemas.microsoft.com/office/drawing/2014/main" id="{281FC11B-1542-4D27-B060-460ECD7CFFE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775549" y="3491771"/>
            <a:ext cx="609600" cy="609600"/>
          </a:xfrm>
          <a:prstGeom prst="rect">
            <a:avLst/>
          </a:prstGeom>
        </p:spPr>
      </p:pic>
      <p:pic>
        <p:nvPicPr>
          <p:cNvPr id="14" name="pounce">
            <a:hlinkClick r:id="" action="ppaction://media"/>
            <a:extLst>
              <a:ext uri="{FF2B5EF4-FFF2-40B4-BE49-F238E27FC236}">
                <a16:creationId xmlns:a16="http://schemas.microsoft.com/office/drawing/2014/main" id="{80299E13-6A47-443C-BDD6-347FCC3BC77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75956" y="4275748"/>
            <a:ext cx="609600" cy="609600"/>
          </a:xfrm>
          <a:prstGeom prst="rect">
            <a:avLst/>
          </a:prstGeom>
        </p:spPr>
      </p:pic>
      <p:pic>
        <p:nvPicPr>
          <p:cNvPr id="15" name="proud">
            <a:hlinkClick r:id="" action="ppaction://media"/>
            <a:extLst>
              <a:ext uri="{FF2B5EF4-FFF2-40B4-BE49-F238E27FC236}">
                <a16:creationId xmlns:a16="http://schemas.microsoft.com/office/drawing/2014/main" id="{C35300B7-F691-4F9E-8B39-C8B2430B7B0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30753" y="4899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6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3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2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3688119"/>
            <a:ext cx="2604952" cy="2809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4217" y="1123406"/>
            <a:ext cx="445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Page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846" y="2422479"/>
            <a:ext cx="628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Question: Where does a mouse live?</a:t>
            </a:r>
          </a:p>
        </p:txBody>
      </p:sp>
      <p:pic>
        <p:nvPicPr>
          <p:cNvPr id="4" name="questions">
            <a:hlinkClick r:id="" action="ppaction://media"/>
            <a:extLst>
              <a:ext uri="{FF2B5EF4-FFF2-40B4-BE49-F238E27FC236}">
                <a16:creationId xmlns:a16="http://schemas.microsoft.com/office/drawing/2014/main" id="{8C30B0A3-BE15-4536-9FBC-EB2CC0E8B3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01834" y="1150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1097280"/>
            <a:ext cx="407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Page 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799" y="2246811"/>
            <a:ext cx="758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Question: Where does a mouse sleep?</a:t>
            </a:r>
          </a:p>
        </p:txBody>
      </p:sp>
      <p:pic>
        <p:nvPicPr>
          <p:cNvPr id="4" name="10">
            <a:hlinkClick r:id="" action="ppaction://media"/>
            <a:extLst>
              <a:ext uri="{FF2B5EF4-FFF2-40B4-BE49-F238E27FC236}">
                <a16:creationId xmlns:a16="http://schemas.microsoft.com/office/drawing/2014/main" id="{23894FAD-427B-4F78-8E83-753CAEB2BF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8087" y="1084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977" y="627017"/>
            <a:ext cx="506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Page 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720" y="2142309"/>
            <a:ext cx="871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Question: How often should you clean out the mouse’s house?</a:t>
            </a:r>
          </a:p>
        </p:txBody>
      </p:sp>
      <p:pic>
        <p:nvPicPr>
          <p:cNvPr id="4" name="11">
            <a:hlinkClick r:id="" action="ppaction://media"/>
            <a:extLst>
              <a:ext uri="{FF2B5EF4-FFF2-40B4-BE49-F238E27FC236}">
                <a16:creationId xmlns:a16="http://schemas.microsoft.com/office/drawing/2014/main" id="{2EA87B00-E159-42C7-8F9D-11E8892D9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4571" y="602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217</Words>
  <Application>Microsoft Office PowerPoint</Application>
  <PresentationFormat>Widescreen</PresentationFormat>
  <Paragraphs>53</Paragraphs>
  <Slides>12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Today we are reading…..</vt:lpstr>
      <vt:lpstr>How to find the book: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are reading…..</dc:title>
  <dc:creator>MacDonald, Mary</dc:creator>
  <cp:lastModifiedBy>Laptop</cp:lastModifiedBy>
  <cp:revision>26</cp:revision>
  <dcterms:created xsi:type="dcterms:W3CDTF">2021-01-06T13:17:45Z</dcterms:created>
  <dcterms:modified xsi:type="dcterms:W3CDTF">2021-01-07T13:47:13Z</dcterms:modified>
</cp:coreProperties>
</file>