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5728"/>
  </p:normalViewPr>
  <p:slideViewPr>
    <p:cSldViewPr snapToGrid="0" snapToObjects="1">
      <p:cViewPr varScale="1">
        <p:scale>
          <a:sx n="95" d="100"/>
          <a:sy n="95" d="100"/>
        </p:scale>
        <p:origin x="200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149CB-8F85-A444-8FAA-2FD9B5545F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DD095A-A323-2644-9B6F-CDEBBC2641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75FB1-54B6-8543-9744-7C364AAF9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3A5C-92E1-224F-9B8C-65EDC5DC3BF2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CAF62-9C0B-D545-B228-145631BC0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B20F1-0EC7-3F42-B037-83834A189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74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D3E26-7D04-EE44-B9BC-49300355C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EF2C06-BAF1-3640-B473-020ABB835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74DAF-3D21-8248-896F-F46C53E43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3A5C-92E1-224F-9B8C-65EDC5DC3BF2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54DCD-2665-2E45-A24A-9F4CF2047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91E77-4475-2F47-8B37-E824DF74E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66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B3A484-9785-F84D-9A94-2F44F57BEC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275926-2F2B-1944-9C11-9A957A58F8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2D46D-AEC4-B449-A9DC-4E04EC052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3A5C-92E1-224F-9B8C-65EDC5DC3BF2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1E25E-41A9-A94B-9093-F58904E49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4908A-2D28-5443-A75B-FD77A89D6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98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C3F51-56BD-B34D-8DAA-A9D36CF14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721F7-4DCE-6E48-9183-0F2506D39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74DCE-BB96-E446-ABF5-FD6AA0DFD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3A5C-92E1-224F-9B8C-65EDC5DC3BF2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F28BF-EB44-5940-B31B-01A3966E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E9688-4CEE-9342-8BB1-D44789185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46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4316C-8868-834A-A7A0-37CA1D1F4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BAFA83-C7DD-984A-AF97-45826C0D0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99E2F-6B5B-7143-9D33-B751BC7D3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3A5C-92E1-224F-9B8C-65EDC5DC3BF2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D0B8F-F45D-6D47-84CF-F8C912011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5A2CD-484B-CE4F-A3CD-32688F491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34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69FDA-8BA5-CD46-8B05-13C84A996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CACF0-279A-354E-BBA5-DB977ED83F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EE6529-4A19-494D-B8FC-1794EE17BF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9AFD2B-A443-FC4F-8F3E-63B4A5974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3A5C-92E1-224F-9B8C-65EDC5DC3BF2}" type="datetimeFigureOut">
              <a:rPr lang="en-US" smtClean="0"/>
              <a:t>2/4/21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0627E6-4F56-4849-AA20-DEB4B6CBC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B3A6FC-7163-CE40-8EFD-84BA5A1E9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18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F3021-A37B-9746-8C71-7C17C4405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12ADF-B0D1-3845-B35E-8C637771B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B3498D-3FF4-0945-BEF5-CDC27AB03C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7BF5DD-2187-FA49-B2D6-1F1C31063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7F9362-CF78-1348-B31B-494D997D80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0D3A3E-013A-4B46-B5E3-47E673CE8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3A5C-92E1-224F-9B8C-65EDC5DC3BF2}" type="datetimeFigureOut">
              <a:rPr lang="en-US" smtClean="0"/>
              <a:t>2/4/21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54D091-4527-6042-9AA4-302CEE744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F121B1-191B-4B4E-A1E6-C48324425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09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4B36D-8DF2-9D4A-8CDD-2AE3B9C55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5AE4B7-FABB-4441-B6C7-6275C1785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3A5C-92E1-224F-9B8C-65EDC5DC3BF2}" type="datetimeFigureOut">
              <a:rPr lang="en-US" smtClean="0"/>
              <a:t>2/4/21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D5A39C-DA0F-C441-9844-822C055F7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5E7792-E2E0-164A-B785-BE7C843F9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06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A844DD-3D8E-314C-976D-BC4D56692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3A5C-92E1-224F-9B8C-65EDC5DC3BF2}" type="datetimeFigureOut">
              <a:rPr lang="en-US" smtClean="0"/>
              <a:t>2/4/21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1BA7F3-34FF-964D-A9AE-59E0DDEDF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358B16-312B-0C4B-96ED-0654EB1E1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16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B43A4-C0E4-9A4D-90F0-59DE57658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6679C-134D-7541-AEED-AD0C76409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A2C62B-47A6-364C-85F4-78ACF7A70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911538-7496-8D44-9350-050E21467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3A5C-92E1-224F-9B8C-65EDC5DC3BF2}" type="datetimeFigureOut">
              <a:rPr lang="en-US" smtClean="0"/>
              <a:t>2/4/21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6C5176-51DB-0846-9BFC-8F6EE94EB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606163-0B17-8945-BF97-E6C91829B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55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B0D3A-402E-D344-A0D7-EB72C7801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AE120A-AF78-B447-B81A-AED41365F7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3B85B8-39B8-4445-B468-2520A2EEB4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A84ABD-36AB-6D47-8B46-BAF7E3D90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3A5C-92E1-224F-9B8C-65EDC5DC3BF2}" type="datetimeFigureOut">
              <a:rPr lang="en-US" smtClean="0"/>
              <a:t>2/4/21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4D75AB-136A-244A-AA0D-0D049A9EA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A7567E-9612-D141-A463-FE11B7D1F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73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BFE7E3-9BFB-EB46-B065-C06373043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4BC349-98BC-2D42-86EA-70105FB65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72AE4-AE23-B743-BFC7-0095700F1B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A3A5C-92E1-224F-9B8C-65EDC5DC3BF2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76B67-29A3-154E-AF6D-9F2CF7E92F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EEC4E-4153-7240-BDA1-074254AF3C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245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B71B1-13FB-A149-980F-6ED1DBB6D9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LI: To retell a traditional tale.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2216AE-9BF2-F74B-B966-B982A0C73F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English</a:t>
            </a:r>
          </a:p>
          <a:p>
            <a:r>
              <a:rPr lang="en-US" dirty="0"/>
              <a:t>To create a new story map with </a:t>
            </a:r>
            <a:r>
              <a:rPr lang="en-US" b="1" u="sng" dirty="0"/>
              <a:t>one</a:t>
            </a:r>
            <a:r>
              <a:rPr lang="en-US" dirty="0"/>
              <a:t> new character</a:t>
            </a:r>
          </a:p>
        </p:txBody>
      </p:sp>
      <p:pic>
        <p:nvPicPr>
          <p:cNvPr id="6" name="Audio Recording 4 Feb 2021 at 17:11:29" descr="Audio Recording 4 Feb 2021 at 17:11:29">
            <a:hlinkClick r:id="" action="ppaction://media"/>
            <a:extLst>
              <a:ext uri="{FF2B5EF4-FFF2-40B4-BE49-F238E27FC236}">
                <a16:creationId xmlns:a16="http://schemas.microsoft.com/office/drawing/2014/main" id="{BCE77A3C-6870-BC4E-B5CC-16056763D6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14635" y="583303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27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41805985-8610-7D47-815C-F9F176661684}"/>
              </a:ext>
            </a:extLst>
          </p:cNvPr>
          <p:cNvSpPr txBox="1"/>
          <p:nvPr/>
        </p:nvSpPr>
        <p:spPr>
          <a:xfrm>
            <a:off x="535577" y="195943"/>
            <a:ext cx="11090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 am going to retell my story using my new character.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A246F05F-F9EE-D649-9012-102821F14E1A}"/>
              </a:ext>
            </a:extLst>
          </p:cNvPr>
          <p:cNvSpPr/>
          <p:nvPr/>
        </p:nvSpPr>
        <p:spPr>
          <a:xfrm>
            <a:off x="3357155" y="2024742"/>
            <a:ext cx="4637314" cy="4206241"/>
          </a:xfrm>
          <a:custGeom>
            <a:avLst/>
            <a:gdLst>
              <a:gd name="connsiteX0" fmla="*/ 0 w 4637314"/>
              <a:gd name="connsiteY0" fmla="*/ 888275 h 4885509"/>
              <a:gd name="connsiteX1" fmla="*/ 65314 w 4637314"/>
              <a:gd name="connsiteY1" fmla="*/ 836023 h 4885509"/>
              <a:gd name="connsiteX2" fmla="*/ 104502 w 4637314"/>
              <a:gd name="connsiteY2" fmla="*/ 809898 h 4885509"/>
              <a:gd name="connsiteX3" fmla="*/ 261257 w 4637314"/>
              <a:gd name="connsiteY3" fmla="*/ 679269 h 4885509"/>
              <a:gd name="connsiteX4" fmla="*/ 391885 w 4637314"/>
              <a:gd name="connsiteY4" fmla="*/ 600892 h 4885509"/>
              <a:gd name="connsiteX5" fmla="*/ 470262 w 4637314"/>
              <a:gd name="connsiteY5" fmla="*/ 548640 h 4885509"/>
              <a:gd name="connsiteX6" fmla="*/ 561702 w 4637314"/>
              <a:gd name="connsiteY6" fmla="*/ 496389 h 4885509"/>
              <a:gd name="connsiteX7" fmla="*/ 849085 w 4637314"/>
              <a:gd name="connsiteY7" fmla="*/ 313509 h 4885509"/>
              <a:gd name="connsiteX8" fmla="*/ 927462 w 4637314"/>
              <a:gd name="connsiteY8" fmla="*/ 274320 h 4885509"/>
              <a:gd name="connsiteX9" fmla="*/ 1005840 w 4637314"/>
              <a:gd name="connsiteY9" fmla="*/ 248195 h 4885509"/>
              <a:gd name="connsiteX10" fmla="*/ 1084217 w 4637314"/>
              <a:gd name="connsiteY10" fmla="*/ 209006 h 4885509"/>
              <a:gd name="connsiteX11" fmla="*/ 1175657 w 4637314"/>
              <a:gd name="connsiteY11" fmla="*/ 182880 h 4885509"/>
              <a:gd name="connsiteX12" fmla="*/ 1332411 w 4637314"/>
              <a:gd name="connsiteY12" fmla="*/ 104503 h 4885509"/>
              <a:gd name="connsiteX13" fmla="*/ 1397725 w 4637314"/>
              <a:gd name="connsiteY13" fmla="*/ 78378 h 4885509"/>
              <a:gd name="connsiteX14" fmla="*/ 1528354 w 4637314"/>
              <a:gd name="connsiteY14" fmla="*/ 65315 h 4885509"/>
              <a:gd name="connsiteX15" fmla="*/ 1619794 w 4637314"/>
              <a:gd name="connsiteY15" fmla="*/ 52252 h 4885509"/>
              <a:gd name="connsiteX16" fmla="*/ 1776548 w 4637314"/>
              <a:gd name="connsiteY16" fmla="*/ 39189 h 4885509"/>
              <a:gd name="connsiteX17" fmla="*/ 1867988 w 4637314"/>
              <a:gd name="connsiteY17" fmla="*/ 26126 h 4885509"/>
              <a:gd name="connsiteX18" fmla="*/ 2011680 w 4637314"/>
              <a:gd name="connsiteY18" fmla="*/ 13063 h 4885509"/>
              <a:gd name="connsiteX19" fmla="*/ 2142308 w 4637314"/>
              <a:gd name="connsiteY19" fmla="*/ 0 h 4885509"/>
              <a:gd name="connsiteX20" fmla="*/ 2939142 w 4637314"/>
              <a:gd name="connsiteY20" fmla="*/ 13063 h 4885509"/>
              <a:gd name="connsiteX21" fmla="*/ 3108960 w 4637314"/>
              <a:gd name="connsiteY21" fmla="*/ 52252 h 4885509"/>
              <a:gd name="connsiteX22" fmla="*/ 3396342 w 4637314"/>
              <a:gd name="connsiteY22" fmla="*/ 104503 h 4885509"/>
              <a:gd name="connsiteX23" fmla="*/ 3579222 w 4637314"/>
              <a:gd name="connsiteY23" fmla="*/ 156755 h 4885509"/>
              <a:gd name="connsiteX24" fmla="*/ 3657600 w 4637314"/>
              <a:gd name="connsiteY24" fmla="*/ 182880 h 4885509"/>
              <a:gd name="connsiteX25" fmla="*/ 3709851 w 4637314"/>
              <a:gd name="connsiteY25" fmla="*/ 195943 h 4885509"/>
              <a:gd name="connsiteX26" fmla="*/ 3801291 w 4637314"/>
              <a:gd name="connsiteY26" fmla="*/ 261258 h 4885509"/>
              <a:gd name="connsiteX27" fmla="*/ 3958045 w 4637314"/>
              <a:gd name="connsiteY27" fmla="*/ 352698 h 4885509"/>
              <a:gd name="connsiteX28" fmla="*/ 4049485 w 4637314"/>
              <a:gd name="connsiteY28" fmla="*/ 404949 h 4885509"/>
              <a:gd name="connsiteX29" fmla="*/ 4127862 w 4637314"/>
              <a:gd name="connsiteY29" fmla="*/ 457200 h 4885509"/>
              <a:gd name="connsiteX30" fmla="*/ 4297680 w 4637314"/>
              <a:gd name="connsiteY30" fmla="*/ 587829 h 4885509"/>
              <a:gd name="connsiteX31" fmla="*/ 4402182 w 4637314"/>
              <a:gd name="connsiteY31" fmla="*/ 679269 h 4885509"/>
              <a:gd name="connsiteX32" fmla="*/ 4441371 w 4637314"/>
              <a:gd name="connsiteY32" fmla="*/ 744583 h 4885509"/>
              <a:gd name="connsiteX33" fmla="*/ 4506685 w 4637314"/>
              <a:gd name="connsiteY33" fmla="*/ 888275 h 4885509"/>
              <a:gd name="connsiteX34" fmla="*/ 4558937 w 4637314"/>
              <a:gd name="connsiteY34" fmla="*/ 979715 h 4885509"/>
              <a:gd name="connsiteX35" fmla="*/ 4611188 w 4637314"/>
              <a:gd name="connsiteY35" fmla="*/ 1188720 h 4885509"/>
              <a:gd name="connsiteX36" fmla="*/ 4637314 w 4637314"/>
              <a:gd name="connsiteY36" fmla="*/ 1319349 h 4885509"/>
              <a:gd name="connsiteX37" fmla="*/ 4624251 w 4637314"/>
              <a:gd name="connsiteY37" fmla="*/ 1554480 h 4885509"/>
              <a:gd name="connsiteX38" fmla="*/ 4585062 w 4637314"/>
              <a:gd name="connsiteY38" fmla="*/ 1645920 h 4885509"/>
              <a:gd name="connsiteX39" fmla="*/ 4532811 w 4637314"/>
              <a:gd name="connsiteY39" fmla="*/ 1737360 h 4885509"/>
              <a:gd name="connsiteX40" fmla="*/ 4467497 w 4637314"/>
              <a:gd name="connsiteY40" fmla="*/ 1815738 h 4885509"/>
              <a:gd name="connsiteX41" fmla="*/ 4376057 w 4637314"/>
              <a:gd name="connsiteY41" fmla="*/ 1907178 h 4885509"/>
              <a:gd name="connsiteX42" fmla="*/ 4258491 w 4637314"/>
              <a:gd name="connsiteY42" fmla="*/ 2024743 h 4885509"/>
              <a:gd name="connsiteX43" fmla="*/ 4140925 w 4637314"/>
              <a:gd name="connsiteY43" fmla="*/ 2129246 h 4885509"/>
              <a:gd name="connsiteX44" fmla="*/ 4075611 w 4637314"/>
              <a:gd name="connsiteY44" fmla="*/ 2142309 h 4885509"/>
              <a:gd name="connsiteX45" fmla="*/ 3958045 w 4637314"/>
              <a:gd name="connsiteY45" fmla="*/ 2207623 h 4885509"/>
              <a:gd name="connsiteX46" fmla="*/ 3905794 w 4637314"/>
              <a:gd name="connsiteY46" fmla="*/ 2233749 h 4885509"/>
              <a:gd name="connsiteX47" fmla="*/ 3709851 w 4637314"/>
              <a:gd name="connsiteY47" fmla="*/ 2299063 h 4885509"/>
              <a:gd name="connsiteX48" fmla="*/ 3540034 w 4637314"/>
              <a:gd name="connsiteY48" fmla="*/ 2325189 h 4885509"/>
              <a:gd name="connsiteX49" fmla="*/ 3331028 w 4637314"/>
              <a:gd name="connsiteY49" fmla="*/ 2364378 h 4885509"/>
              <a:gd name="connsiteX50" fmla="*/ 3265714 w 4637314"/>
              <a:gd name="connsiteY50" fmla="*/ 2377440 h 4885509"/>
              <a:gd name="connsiteX51" fmla="*/ 3148148 w 4637314"/>
              <a:gd name="connsiteY51" fmla="*/ 2390503 h 4885509"/>
              <a:gd name="connsiteX52" fmla="*/ 2965268 w 4637314"/>
              <a:gd name="connsiteY52" fmla="*/ 2416629 h 4885509"/>
              <a:gd name="connsiteX53" fmla="*/ 2756262 w 4637314"/>
              <a:gd name="connsiteY53" fmla="*/ 2442755 h 4885509"/>
              <a:gd name="connsiteX54" fmla="*/ 2651760 w 4637314"/>
              <a:gd name="connsiteY54" fmla="*/ 2468880 h 4885509"/>
              <a:gd name="connsiteX55" fmla="*/ 2508068 w 4637314"/>
              <a:gd name="connsiteY55" fmla="*/ 2495006 h 4885509"/>
              <a:gd name="connsiteX56" fmla="*/ 2220685 w 4637314"/>
              <a:gd name="connsiteY56" fmla="*/ 2534195 h 4885509"/>
              <a:gd name="connsiteX57" fmla="*/ 1894114 w 4637314"/>
              <a:gd name="connsiteY57" fmla="*/ 2625635 h 4885509"/>
              <a:gd name="connsiteX58" fmla="*/ 1750422 w 4637314"/>
              <a:gd name="connsiteY58" fmla="*/ 2664823 h 4885509"/>
              <a:gd name="connsiteX59" fmla="*/ 1580605 w 4637314"/>
              <a:gd name="connsiteY59" fmla="*/ 2704012 h 4885509"/>
              <a:gd name="connsiteX60" fmla="*/ 1410788 w 4637314"/>
              <a:gd name="connsiteY60" fmla="*/ 2769326 h 4885509"/>
              <a:gd name="connsiteX61" fmla="*/ 1188720 w 4637314"/>
              <a:gd name="connsiteY61" fmla="*/ 2834640 h 4885509"/>
              <a:gd name="connsiteX62" fmla="*/ 1031965 w 4637314"/>
              <a:gd name="connsiteY62" fmla="*/ 2899955 h 4885509"/>
              <a:gd name="connsiteX63" fmla="*/ 744582 w 4637314"/>
              <a:gd name="connsiteY63" fmla="*/ 3017520 h 4885509"/>
              <a:gd name="connsiteX64" fmla="*/ 522514 w 4637314"/>
              <a:gd name="connsiteY64" fmla="*/ 3108960 h 4885509"/>
              <a:gd name="connsiteX65" fmla="*/ 431074 w 4637314"/>
              <a:gd name="connsiteY65" fmla="*/ 3148149 h 4885509"/>
              <a:gd name="connsiteX66" fmla="*/ 352697 w 4637314"/>
              <a:gd name="connsiteY66" fmla="*/ 3187338 h 4885509"/>
              <a:gd name="connsiteX67" fmla="*/ 235131 w 4637314"/>
              <a:gd name="connsiteY67" fmla="*/ 3396343 h 4885509"/>
              <a:gd name="connsiteX68" fmla="*/ 209005 w 4637314"/>
              <a:gd name="connsiteY68" fmla="*/ 3526972 h 4885509"/>
              <a:gd name="connsiteX69" fmla="*/ 182880 w 4637314"/>
              <a:gd name="connsiteY69" fmla="*/ 3631475 h 4885509"/>
              <a:gd name="connsiteX70" fmla="*/ 235131 w 4637314"/>
              <a:gd name="connsiteY70" fmla="*/ 4023360 h 4885509"/>
              <a:gd name="connsiteX71" fmla="*/ 261257 w 4637314"/>
              <a:gd name="connsiteY71" fmla="*/ 4075612 h 4885509"/>
              <a:gd name="connsiteX72" fmla="*/ 274320 w 4637314"/>
              <a:gd name="connsiteY72" fmla="*/ 4140926 h 4885509"/>
              <a:gd name="connsiteX73" fmla="*/ 365760 w 4637314"/>
              <a:gd name="connsiteY73" fmla="*/ 4245429 h 4885509"/>
              <a:gd name="connsiteX74" fmla="*/ 418011 w 4637314"/>
              <a:gd name="connsiteY74" fmla="*/ 4349932 h 4885509"/>
              <a:gd name="connsiteX75" fmla="*/ 457200 w 4637314"/>
              <a:gd name="connsiteY75" fmla="*/ 4376058 h 4885509"/>
              <a:gd name="connsiteX76" fmla="*/ 483325 w 4637314"/>
              <a:gd name="connsiteY76" fmla="*/ 4441372 h 4885509"/>
              <a:gd name="connsiteX77" fmla="*/ 522514 w 4637314"/>
              <a:gd name="connsiteY77" fmla="*/ 4467498 h 4885509"/>
              <a:gd name="connsiteX78" fmla="*/ 640080 w 4637314"/>
              <a:gd name="connsiteY78" fmla="*/ 4558938 h 4885509"/>
              <a:gd name="connsiteX79" fmla="*/ 705394 w 4637314"/>
              <a:gd name="connsiteY79" fmla="*/ 4611189 h 4885509"/>
              <a:gd name="connsiteX80" fmla="*/ 770708 w 4637314"/>
              <a:gd name="connsiteY80" fmla="*/ 4663440 h 4885509"/>
              <a:gd name="connsiteX81" fmla="*/ 822960 w 4637314"/>
              <a:gd name="connsiteY81" fmla="*/ 4676503 h 4885509"/>
              <a:gd name="connsiteX82" fmla="*/ 979714 w 4637314"/>
              <a:gd name="connsiteY82" fmla="*/ 4754880 h 4885509"/>
              <a:gd name="connsiteX83" fmla="*/ 1058091 w 4637314"/>
              <a:gd name="connsiteY83" fmla="*/ 4794069 h 4885509"/>
              <a:gd name="connsiteX84" fmla="*/ 1136468 w 4637314"/>
              <a:gd name="connsiteY84" fmla="*/ 4807132 h 4885509"/>
              <a:gd name="connsiteX85" fmla="*/ 1280160 w 4637314"/>
              <a:gd name="connsiteY85" fmla="*/ 4859383 h 4885509"/>
              <a:gd name="connsiteX86" fmla="*/ 1423851 w 4637314"/>
              <a:gd name="connsiteY86" fmla="*/ 4872446 h 4885509"/>
              <a:gd name="connsiteX87" fmla="*/ 1502228 w 4637314"/>
              <a:gd name="connsiteY87" fmla="*/ 4885509 h 4885509"/>
              <a:gd name="connsiteX88" fmla="*/ 1933302 w 4637314"/>
              <a:gd name="connsiteY88" fmla="*/ 4872446 h 4885509"/>
              <a:gd name="connsiteX89" fmla="*/ 2037805 w 4637314"/>
              <a:gd name="connsiteY89" fmla="*/ 4846320 h 4885509"/>
              <a:gd name="connsiteX90" fmla="*/ 2194560 w 4637314"/>
              <a:gd name="connsiteY90" fmla="*/ 4820195 h 4885509"/>
              <a:gd name="connsiteX91" fmla="*/ 2259874 w 4637314"/>
              <a:gd name="connsiteY91" fmla="*/ 4807132 h 4885509"/>
              <a:gd name="connsiteX92" fmla="*/ 2338251 w 4637314"/>
              <a:gd name="connsiteY92" fmla="*/ 4794069 h 4885509"/>
              <a:gd name="connsiteX93" fmla="*/ 2442754 w 4637314"/>
              <a:gd name="connsiteY93" fmla="*/ 4767943 h 4885509"/>
              <a:gd name="connsiteX94" fmla="*/ 2677885 w 4637314"/>
              <a:gd name="connsiteY94" fmla="*/ 4741818 h 4885509"/>
              <a:gd name="connsiteX95" fmla="*/ 2860765 w 4637314"/>
              <a:gd name="connsiteY95" fmla="*/ 4689566 h 4885509"/>
              <a:gd name="connsiteX96" fmla="*/ 2952205 w 4637314"/>
              <a:gd name="connsiteY96" fmla="*/ 4663440 h 4885509"/>
              <a:gd name="connsiteX97" fmla="*/ 3082834 w 4637314"/>
              <a:gd name="connsiteY97" fmla="*/ 4624252 h 4885509"/>
              <a:gd name="connsiteX98" fmla="*/ 3174274 w 4637314"/>
              <a:gd name="connsiteY98" fmla="*/ 4572000 h 4885509"/>
              <a:gd name="connsiteX99" fmla="*/ 3252651 w 4637314"/>
              <a:gd name="connsiteY99" fmla="*/ 4545875 h 4885509"/>
              <a:gd name="connsiteX100" fmla="*/ 3357154 w 4637314"/>
              <a:gd name="connsiteY100" fmla="*/ 4480560 h 4885509"/>
              <a:gd name="connsiteX101" fmla="*/ 3396342 w 4637314"/>
              <a:gd name="connsiteY101" fmla="*/ 4441372 h 4885509"/>
              <a:gd name="connsiteX102" fmla="*/ 3435531 w 4637314"/>
              <a:gd name="connsiteY102" fmla="*/ 4415246 h 4885509"/>
              <a:gd name="connsiteX103" fmla="*/ 3474720 w 4637314"/>
              <a:gd name="connsiteY103" fmla="*/ 4362995 h 4885509"/>
              <a:gd name="connsiteX104" fmla="*/ 3592285 w 4637314"/>
              <a:gd name="connsiteY104" fmla="*/ 4271555 h 4885509"/>
              <a:gd name="connsiteX105" fmla="*/ 3657600 w 4637314"/>
              <a:gd name="connsiteY105" fmla="*/ 4219303 h 4885509"/>
              <a:gd name="connsiteX106" fmla="*/ 3683725 w 4637314"/>
              <a:gd name="connsiteY106" fmla="*/ 4180115 h 4885509"/>
              <a:gd name="connsiteX107" fmla="*/ 3801291 w 4637314"/>
              <a:gd name="connsiteY107" fmla="*/ 4062549 h 4885509"/>
              <a:gd name="connsiteX108" fmla="*/ 3853542 w 4637314"/>
              <a:gd name="connsiteY108" fmla="*/ 4010298 h 4885509"/>
              <a:gd name="connsiteX109" fmla="*/ 3905794 w 4637314"/>
              <a:gd name="connsiteY109" fmla="*/ 3971109 h 4885509"/>
              <a:gd name="connsiteX110" fmla="*/ 3944982 w 4637314"/>
              <a:gd name="connsiteY110" fmla="*/ 3918858 h 4885509"/>
              <a:gd name="connsiteX111" fmla="*/ 3971108 w 4637314"/>
              <a:gd name="connsiteY111" fmla="*/ 3879669 h 4885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637314" h="4885509">
                <a:moveTo>
                  <a:pt x="0" y="888275"/>
                </a:moveTo>
                <a:cubicBezTo>
                  <a:pt x="21771" y="870858"/>
                  <a:pt x="43009" y="852752"/>
                  <a:pt x="65314" y="836023"/>
                </a:cubicBezTo>
                <a:cubicBezTo>
                  <a:pt x="77873" y="826603"/>
                  <a:pt x="92582" y="820115"/>
                  <a:pt x="104502" y="809898"/>
                </a:cubicBezTo>
                <a:cubicBezTo>
                  <a:pt x="192692" y="734307"/>
                  <a:pt x="127947" y="759255"/>
                  <a:pt x="261257" y="679269"/>
                </a:cubicBezTo>
                <a:cubicBezTo>
                  <a:pt x="304800" y="653143"/>
                  <a:pt x="349634" y="629059"/>
                  <a:pt x="391885" y="600892"/>
                </a:cubicBezTo>
                <a:cubicBezTo>
                  <a:pt x="418011" y="583475"/>
                  <a:pt x="443521" y="565096"/>
                  <a:pt x="470262" y="548640"/>
                </a:cubicBezTo>
                <a:cubicBezTo>
                  <a:pt x="500160" y="530241"/>
                  <a:pt x="532021" y="515135"/>
                  <a:pt x="561702" y="496389"/>
                </a:cubicBezTo>
                <a:cubicBezTo>
                  <a:pt x="640388" y="446693"/>
                  <a:pt x="761898" y="357103"/>
                  <a:pt x="849085" y="313509"/>
                </a:cubicBezTo>
                <a:cubicBezTo>
                  <a:pt x="875211" y="300446"/>
                  <a:pt x="900499" y="285554"/>
                  <a:pt x="927462" y="274320"/>
                </a:cubicBezTo>
                <a:cubicBezTo>
                  <a:pt x="952883" y="263728"/>
                  <a:pt x="980419" y="258787"/>
                  <a:pt x="1005840" y="248195"/>
                </a:cubicBezTo>
                <a:cubicBezTo>
                  <a:pt x="1032803" y="236961"/>
                  <a:pt x="1056955" y="219492"/>
                  <a:pt x="1084217" y="209006"/>
                </a:cubicBezTo>
                <a:cubicBezTo>
                  <a:pt x="1113804" y="197626"/>
                  <a:pt x="1146441" y="195181"/>
                  <a:pt x="1175657" y="182880"/>
                </a:cubicBezTo>
                <a:cubicBezTo>
                  <a:pt x="1229498" y="160210"/>
                  <a:pt x="1278170" y="126199"/>
                  <a:pt x="1332411" y="104503"/>
                </a:cubicBezTo>
                <a:cubicBezTo>
                  <a:pt x="1354182" y="95795"/>
                  <a:pt x="1374732" y="82977"/>
                  <a:pt x="1397725" y="78378"/>
                </a:cubicBezTo>
                <a:cubicBezTo>
                  <a:pt x="1440635" y="69796"/>
                  <a:pt x="1484894" y="70428"/>
                  <a:pt x="1528354" y="65315"/>
                </a:cubicBezTo>
                <a:cubicBezTo>
                  <a:pt x="1558933" y="61717"/>
                  <a:pt x="1589174" y="55475"/>
                  <a:pt x="1619794" y="52252"/>
                </a:cubicBezTo>
                <a:cubicBezTo>
                  <a:pt x="1671938" y="46763"/>
                  <a:pt x="1724404" y="44678"/>
                  <a:pt x="1776548" y="39189"/>
                </a:cubicBezTo>
                <a:cubicBezTo>
                  <a:pt x="1807168" y="35966"/>
                  <a:pt x="1837387" y="29526"/>
                  <a:pt x="1867988" y="26126"/>
                </a:cubicBezTo>
                <a:cubicBezTo>
                  <a:pt x="1915789" y="20815"/>
                  <a:pt x="1963802" y="17623"/>
                  <a:pt x="2011680" y="13063"/>
                </a:cubicBezTo>
                <a:lnTo>
                  <a:pt x="2142308" y="0"/>
                </a:lnTo>
                <a:lnTo>
                  <a:pt x="2939142" y="13063"/>
                </a:lnTo>
                <a:cubicBezTo>
                  <a:pt x="3042237" y="16095"/>
                  <a:pt x="3015332" y="28845"/>
                  <a:pt x="3108960" y="52252"/>
                </a:cubicBezTo>
                <a:cubicBezTo>
                  <a:pt x="3361739" y="115447"/>
                  <a:pt x="2881682" y="-42544"/>
                  <a:pt x="3396342" y="104503"/>
                </a:cubicBezTo>
                <a:cubicBezTo>
                  <a:pt x="3457302" y="121920"/>
                  <a:pt x="3519076" y="136707"/>
                  <a:pt x="3579222" y="156755"/>
                </a:cubicBezTo>
                <a:cubicBezTo>
                  <a:pt x="3605348" y="165463"/>
                  <a:pt x="3631222" y="174967"/>
                  <a:pt x="3657600" y="182880"/>
                </a:cubicBezTo>
                <a:cubicBezTo>
                  <a:pt x="3674796" y="188039"/>
                  <a:pt x="3693041" y="189639"/>
                  <a:pt x="3709851" y="195943"/>
                </a:cubicBezTo>
                <a:cubicBezTo>
                  <a:pt x="3812947" y="234605"/>
                  <a:pt x="3715772" y="204245"/>
                  <a:pt x="3801291" y="261258"/>
                </a:cubicBezTo>
                <a:cubicBezTo>
                  <a:pt x="3851623" y="294813"/>
                  <a:pt x="3905694" y="322390"/>
                  <a:pt x="3958045" y="352698"/>
                </a:cubicBezTo>
                <a:cubicBezTo>
                  <a:pt x="3988426" y="370287"/>
                  <a:pt x="4020276" y="385476"/>
                  <a:pt x="4049485" y="404949"/>
                </a:cubicBezTo>
                <a:cubicBezTo>
                  <a:pt x="4075611" y="422366"/>
                  <a:pt x="4102743" y="438361"/>
                  <a:pt x="4127862" y="457200"/>
                </a:cubicBezTo>
                <a:cubicBezTo>
                  <a:pt x="4356487" y="628669"/>
                  <a:pt x="4187955" y="514679"/>
                  <a:pt x="4297680" y="587829"/>
                </a:cubicBezTo>
                <a:cubicBezTo>
                  <a:pt x="4438514" y="775609"/>
                  <a:pt x="4217425" y="494512"/>
                  <a:pt x="4402182" y="679269"/>
                </a:cubicBezTo>
                <a:cubicBezTo>
                  <a:pt x="4420135" y="697222"/>
                  <a:pt x="4429213" y="722294"/>
                  <a:pt x="4441371" y="744583"/>
                </a:cubicBezTo>
                <a:cubicBezTo>
                  <a:pt x="4579542" y="997893"/>
                  <a:pt x="4398670" y="672244"/>
                  <a:pt x="4506685" y="888275"/>
                </a:cubicBezTo>
                <a:cubicBezTo>
                  <a:pt x="4522385" y="919674"/>
                  <a:pt x="4544226" y="947841"/>
                  <a:pt x="4558937" y="979715"/>
                </a:cubicBezTo>
                <a:cubicBezTo>
                  <a:pt x="4591508" y="1050287"/>
                  <a:pt x="4591908" y="1111601"/>
                  <a:pt x="4611188" y="1188720"/>
                </a:cubicBezTo>
                <a:cubicBezTo>
                  <a:pt x="4630675" y="1266667"/>
                  <a:pt x="4621299" y="1223263"/>
                  <a:pt x="4637314" y="1319349"/>
                </a:cubicBezTo>
                <a:cubicBezTo>
                  <a:pt x="4632960" y="1397726"/>
                  <a:pt x="4631693" y="1476336"/>
                  <a:pt x="4624251" y="1554480"/>
                </a:cubicBezTo>
                <a:cubicBezTo>
                  <a:pt x="4621750" y="1580740"/>
                  <a:pt x="4593701" y="1625762"/>
                  <a:pt x="4585062" y="1645920"/>
                </a:cubicBezTo>
                <a:cubicBezTo>
                  <a:pt x="4551815" y="1723497"/>
                  <a:pt x="4601292" y="1646054"/>
                  <a:pt x="4532811" y="1737360"/>
                </a:cubicBezTo>
                <a:cubicBezTo>
                  <a:pt x="4504399" y="1822596"/>
                  <a:pt x="4544147" y="1728138"/>
                  <a:pt x="4467497" y="1815738"/>
                </a:cubicBezTo>
                <a:cubicBezTo>
                  <a:pt x="4378195" y="1917797"/>
                  <a:pt x="4481767" y="1854322"/>
                  <a:pt x="4376057" y="1907178"/>
                </a:cubicBezTo>
                <a:cubicBezTo>
                  <a:pt x="4284947" y="2021063"/>
                  <a:pt x="4367017" y="1928275"/>
                  <a:pt x="4258491" y="2024743"/>
                </a:cubicBezTo>
                <a:cubicBezTo>
                  <a:pt x="4223580" y="2055775"/>
                  <a:pt x="4183531" y="2107943"/>
                  <a:pt x="4140925" y="2129246"/>
                </a:cubicBezTo>
                <a:cubicBezTo>
                  <a:pt x="4121066" y="2139175"/>
                  <a:pt x="4097382" y="2137955"/>
                  <a:pt x="4075611" y="2142309"/>
                </a:cubicBezTo>
                <a:cubicBezTo>
                  <a:pt x="3993048" y="2204232"/>
                  <a:pt x="4056017" y="2164080"/>
                  <a:pt x="3958045" y="2207623"/>
                </a:cubicBezTo>
                <a:cubicBezTo>
                  <a:pt x="3940250" y="2215532"/>
                  <a:pt x="3923769" y="2226259"/>
                  <a:pt x="3905794" y="2233749"/>
                </a:cubicBezTo>
                <a:cubicBezTo>
                  <a:pt x="3845807" y="2258744"/>
                  <a:pt x="3773842" y="2284296"/>
                  <a:pt x="3709851" y="2299063"/>
                </a:cubicBezTo>
                <a:cubicBezTo>
                  <a:pt x="3680396" y="2305860"/>
                  <a:pt x="3565518" y="2321548"/>
                  <a:pt x="3540034" y="2325189"/>
                </a:cubicBezTo>
                <a:cubicBezTo>
                  <a:pt x="3403570" y="2370678"/>
                  <a:pt x="3515393" y="2339797"/>
                  <a:pt x="3331028" y="2364378"/>
                </a:cubicBezTo>
                <a:cubicBezTo>
                  <a:pt x="3309020" y="2367312"/>
                  <a:pt x="3287693" y="2374300"/>
                  <a:pt x="3265714" y="2377440"/>
                </a:cubicBezTo>
                <a:cubicBezTo>
                  <a:pt x="3226680" y="2383016"/>
                  <a:pt x="3187247" y="2385403"/>
                  <a:pt x="3148148" y="2390503"/>
                </a:cubicBezTo>
                <a:cubicBezTo>
                  <a:pt x="3087086" y="2398468"/>
                  <a:pt x="3026371" y="2408991"/>
                  <a:pt x="2965268" y="2416629"/>
                </a:cubicBezTo>
                <a:cubicBezTo>
                  <a:pt x="2895599" y="2425338"/>
                  <a:pt x="2825518" y="2431212"/>
                  <a:pt x="2756262" y="2442755"/>
                </a:cubicBezTo>
                <a:cubicBezTo>
                  <a:pt x="2720845" y="2448658"/>
                  <a:pt x="2686896" y="2461483"/>
                  <a:pt x="2651760" y="2468880"/>
                </a:cubicBezTo>
                <a:cubicBezTo>
                  <a:pt x="2604122" y="2478909"/>
                  <a:pt x="2556261" y="2488121"/>
                  <a:pt x="2508068" y="2495006"/>
                </a:cubicBezTo>
                <a:cubicBezTo>
                  <a:pt x="2283557" y="2527079"/>
                  <a:pt x="2470446" y="2484243"/>
                  <a:pt x="2220685" y="2534195"/>
                </a:cubicBezTo>
                <a:cubicBezTo>
                  <a:pt x="2001012" y="2578129"/>
                  <a:pt x="2102366" y="2562254"/>
                  <a:pt x="1894114" y="2625635"/>
                </a:cubicBezTo>
                <a:cubicBezTo>
                  <a:pt x="1846618" y="2640090"/>
                  <a:pt x="1798586" y="2652782"/>
                  <a:pt x="1750422" y="2664823"/>
                </a:cubicBezTo>
                <a:cubicBezTo>
                  <a:pt x="1694063" y="2678913"/>
                  <a:pt x="1636129" y="2686928"/>
                  <a:pt x="1580605" y="2704012"/>
                </a:cubicBezTo>
                <a:cubicBezTo>
                  <a:pt x="1522639" y="2721848"/>
                  <a:pt x="1468324" y="2750147"/>
                  <a:pt x="1410788" y="2769326"/>
                </a:cubicBezTo>
                <a:cubicBezTo>
                  <a:pt x="1337590" y="2793725"/>
                  <a:pt x="1261663" y="2809487"/>
                  <a:pt x="1188720" y="2834640"/>
                </a:cubicBezTo>
                <a:cubicBezTo>
                  <a:pt x="1135206" y="2853093"/>
                  <a:pt x="1084679" y="2879328"/>
                  <a:pt x="1031965" y="2899955"/>
                </a:cubicBezTo>
                <a:cubicBezTo>
                  <a:pt x="567094" y="3081861"/>
                  <a:pt x="1215191" y="2815831"/>
                  <a:pt x="744582" y="3017520"/>
                </a:cubicBezTo>
                <a:cubicBezTo>
                  <a:pt x="671002" y="3049054"/>
                  <a:pt x="596408" y="3078170"/>
                  <a:pt x="522514" y="3108960"/>
                </a:cubicBezTo>
                <a:cubicBezTo>
                  <a:pt x="491904" y="3121714"/>
                  <a:pt x="460734" y="3133319"/>
                  <a:pt x="431074" y="3148149"/>
                </a:cubicBezTo>
                <a:lnTo>
                  <a:pt x="352697" y="3187338"/>
                </a:lnTo>
                <a:cubicBezTo>
                  <a:pt x="282074" y="3328581"/>
                  <a:pt x="321086" y="3258814"/>
                  <a:pt x="235131" y="3396343"/>
                </a:cubicBezTo>
                <a:cubicBezTo>
                  <a:pt x="226422" y="3439886"/>
                  <a:pt x="218638" y="3483624"/>
                  <a:pt x="209005" y="3526972"/>
                </a:cubicBezTo>
                <a:cubicBezTo>
                  <a:pt x="201216" y="3562023"/>
                  <a:pt x="182880" y="3631475"/>
                  <a:pt x="182880" y="3631475"/>
                </a:cubicBezTo>
                <a:cubicBezTo>
                  <a:pt x="199411" y="3829848"/>
                  <a:pt x="178964" y="3882943"/>
                  <a:pt x="235131" y="4023360"/>
                </a:cubicBezTo>
                <a:cubicBezTo>
                  <a:pt x="242363" y="4041440"/>
                  <a:pt x="252548" y="4058195"/>
                  <a:pt x="261257" y="4075612"/>
                </a:cubicBezTo>
                <a:cubicBezTo>
                  <a:pt x="265611" y="4097383"/>
                  <a:pt x="265303" y="4120637"/>
                  <a:pt x="274320" y="4140926"/>
                </a:cubicBezTo>
                <a:cubicBezTo>
                  <a:pt x="288713" y="4173310"/>
                  <a:pt x="342886" y="4222555"/>
                  <a:pt x="365760" y="4245429"/>
                </a:cubicBezTo>
                <a:cubicBezTo>
                  <a:pt x="380007" y="4288174"/>
                  <a:pt x="384356" y="4310668"/>
                  <a:pt x="418011" y="4349932"/>
                </a:cubicBezTo>
                <a:cubicBezTo>
                  <a:pt x="428228" y="4361852"/>
                  <a:pt x="444137" y="4367349"/>
                  <a:pt x="457200" y="4376058"/>
                </a:cubicBezTo>
                <a:cubicBezTo>
                  <a:pt x="465908" y="4397829"/>
                  <a:pt x="469696" y="4422291"/>
                  <a:pt x="483325" y="4441372"/>
                </a:cubicBezTo>
                <a:cubicBezTo>
                  <a:pt x="492450" y="4454147"/>
                  <a:pt x="509954" y="4458078"/>
                  <a:pt x="522514" y="4467498"/>
                </a:cubicBezTo>
                <a:cubicBezTo>
                  <a:pt x="562231" y="4497286"/>
                  <a:pt x="601042" y="4528265"/>
                  <a:pt x="640080" y="4558938"/>
                </a:cubicBezTo>
                <a:cubicBezTo>
                  <a:pt x="662003" y="4576163"/>
                  <a:pt x="683623" y="4593772"/>
                  <a:pt x="705394" y="4611189"/>
                </a:cubicBezTo>
                <a:cubicBezTo>
                  <a:pt x="727165" y="4628606"/>
                  <a:pt x="743660" y="4656678"/>
                  <a:pt x="770708" y="4663440"/>
                </a:cubicBezTo>
                <a:lnTo>
                  <a:pt x="822960" y="4676503"/>
                </a:lnTo>
                <a:lnTo>
                  <a:pt x="979714" y="4754880"/>
                </a:lnTo>
                <a:cubicBezTo>
                  <a:pt x="1005840" y="4767943"/>
                  <a:pt x="1029279" y="4789267"/>
                  <a:pt x="1058091" y="4794069"/>
                </a:cubicBezTo>
                <a:lnTo>
                  <a:pt x="1136468" y="4807132"/>
                </a:lnTo>
                <a:cubicBezTo>
                  <a:pt x="1167233" y="4819438"/>
                  <a:pt x="1250142" y="4854086"/>
                  <a:pt x="1280160" y="4859383"/>
                </a:cubicBezTo>
                <a:cubicBezTo>
                  <a:pt x="1327523" y="4867741"/>
                  <a:pt x="1376086" y="4866827"/>
                  <a:pt x="1423851" y="4872446"/>
                </a:cubicBezTo>
                <a:cubicBezTo>
                  <a:pt x="1450156" y="4875541"/>
                  <a:pt x="1476102" y="4881155"/>
                  <a:pt x="1502228" y="4885509"/>
                </a:cubicBezTo>
                <a:cubicBezTo>
                  <a:pt x="1645919" y="4881155"/>
                  <a:pt x="1789928" y="4882937"/>
                  <a:pt x="1933302" y="4872446"/>
                </a:cubicBezTo>
                <a:cubicBezTo>
                  <a:pt x="1969113" y="4869826"/>
                  <a:pt x="2002387" y="4852223"/>
                  <a:pt x="2037805" y="4846320"/>
                </a:cubicBezTo>
                <a:lnTo>
                  <a:pt x="2194560" y="4820195"/>
                </a:lnTo>
                <a:cubicBezTo>
                  <a:pt x="2216425" y="4816337"/>
                  <a:pt x="2238030" y="4811104"/>
                  <a:pt x="2259874" y="4807132"/>
                </a:cubicBezTo>
                <a:cubicBezTo>
                  <a:pt x="2285933" y="4802394"/>
                  <a:pt x="2312353" y="4799619"/>
                  <a:pt x="2338251" y="4794069"/>
                </a:cubicBezTo>
                <a:cubicBezTo>
                  <a:pt x="2373360" y="4786545"/>
                  <a:pt x="2407265" y="4773403"/>
                  <a:pt x="2442754" y="4767943"/>
                </a:cubicBezTo>
                <a:cubicBezTo>
                  <a:pt x="2520696" y="4755952"/>
                  <a:pt x="2677885" y="4741818"/>
                  <a:pt x="2677885" y="4741818"/>
                </a:cubicBezTo>
                <a:lnTo>
                  <a:pt x="2860765" y="4689566"/>
                </a:lnTo>
                <a:cubicBezTo>
                  <a:pt x="2891245" y="4680857"/>
                  <a:pt x="2922772" y="4675213"/>
                  <a:pt x="2952205" y="4663440"/>
                </a:cubicBezTo>
                <a:cubicBezTo>
                  <a:pt x="3038135" y="4629069"/>
                  <a:pt x="2994527" y="4641914"/>
                  <a:pt x="3082834" y="4624252"/>
                </a:cubicBezTo>
                <a:cubicBezTo>
                  <a:pt x="3113314" y="4606835"/>
                  <a:pt x="3142400" y="4586711"/>
                  <a:pt x="3174274" y="4572000"/>
                </a:cubicBezTo>
                <a:cubicBezTo>
                  <a:pt x="3199278" y="4560460"/>
                  <a:pt x="3227581" y="4557271"/>
                  <a:pt x="3252651" y="4545875"/>
                </a:cubicBezTo>
                <a:cubicBezTo>
                  <a:pt x="3258258" y="4543326"/>
                  <a:pt x="3342084" y="4493118"/>
                  <a:pt x="3357154" y="4480560"/>
                </a:cubicBezTo>
                <a:cubicBezTo>
                  <a:pt x="3371346" y="4468734"/>
                  <a:pt x="3382150" y="4453198"/>
                  <a:pt x="3396342" y="4441372"/>
                </a:cubicBezTo>
                <a:cubicBezTo>
                  <a:pt x="3408403" y="4431321"/>
                  <a:pt x="3424430" y="4426347"/>
                  <a:pt x="3435531" y="4415246"/>
                </a:cubicBezTo>
                <a:cubicBezTo>
                  <a:pt x="3450926" y="4399851"/>
                  <a:pt x="3458671" y="4377706"/>
                  <a:pt x="3474720" y="4362995"/>
                </a:cubicBezTo>
                <a:cubicBezTo>
                  <a:pt x="3511317" y="4329448"/>
                  <a:pt x="3553247" y="4302228"/>
                  <a:pt x="3592285" y="4271555"/>
                </a:cubicBezTo>
                <a:cubicBezTo>
                  <a:pt x="3614209" y="4254329"/>
                  <a:pt x="3642134" y="4242502"/>
                  <a:pt x="3657600" y="4219303"/>
                </a:cubicBezTo>
                <a:cubicBezTo>
                  <a:pt x="3666308" y="4206240"/>
                  <a:pt x="3674600" y="4192890"/>
                  <a:pt x="3683725" y="4180115"/>
                </a:cubicBezTo>
                <a:cubicBezTo>
                  <a:pt x="3743490" y="4096443"/>
                  <a:pt x="3705921" y="4148382"/>
                  <a:pt x="3801291" y="4062549"/>
                </a:cubicBezTo>
                <a:cubicBezTo>
                  <a:pt x="3819599" y="4046072"/>
                  <a:pt x="3835005" y="4026518"/>
                  <a:pt x="3853542" y="4010298"/>
                </a:cubicBezTo>
                <a:cubicBezTo>
                  <a:pt x="3869927" y="3995961"/>
                  <a:pt x="3890399" y="3986504"/>
                  <a:pt x="3905794" y="3971109"/>
                </a:cubicBezTo>
                <a:cubicBezTo>
                  <a:pt x="3921189" y="3955714"/>
                  <a:pt x="3932328" y="3936574"/>
                  <a:pt x="3944982" y="3918858"/>
                </a:cubicBezTo>
                <a:cubicBezTo>
                  <a:pt x="3954107" y="3906083"/>
                  <a:pt x="3971108" y="3879669"/>
                  <a:pt x="3971108" y="387966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E02F7D6C-936A-C248-B193-537D1F08F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088" y="1949748"/>
            <a:ext cx="1314338" cy="924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12">
            <a:extLst>
              <a:ext uri="{FF2B5EF4-FFF2-40B4-BE49-F238E27FC236}">
                <a16:creationId xmlns:a16="http://schemas.microsoft.com/office/drawing/2014/main" id="{846680D0-BF6B-3E40-BDAC-95FCEA009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404" y="4806910"/>
            <a:ext cx="1288305" cy="899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id="{CD39D96B-E8ED-344E-92C1-79C9E69D1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174" y="2552204"/>
            <a:ext cx="1536433" cy="1374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F3E4A616-38CA-B249-BDF2-03758700D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001" y="5534638"/>
            <a:ext cx="1131525" cy="101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">
            <a:extLst>
              <a:ext uri="{FF2B5EF4-FFF2-40B4-BE49-F238E27FC236}">
                <a16:creationId xmlns:a16="http://schemas.microsoft.com/office/drawing/2014/main" id="{DAD3FDE2-A383-EA4D-B622-86C0D2EAC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962" y="1347291"/>
            <a:ext cx="1409700" cy="120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9">
            <a:extLst>
              <a:ext uri="{FF2B5EF4-FFF2-40B4-BE49-F238E27FC236}">
                <a16:creationId xmlns:a16="http://schemas.microsoft.com/office/drawing/2014/main" id="{F572BF64-E5D4-1B47-B744-94809FF0D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426" y="3605729"/>
            <a:ext cx="1126107" cy="1201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B6DF2D0-C7E5-6344-B57D-B4FC66A38B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38857" y="59106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60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1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758B0F-124E-2444-846A-77C7A6144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5" y="109538"/>
            <a:ext cx="10515600" cy="1325563"/>
          </a:xfrm>
        </p:spPr>
        <p:txBody>
          <a:bodyPr/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Spot the difference: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22E6F07-E2CE-0F46-880D-4916DF9B9B21}"/>
              </a:ext>
            </a:extLst>
          </p:cNvPr>
          <p:cNvCxnSpPr/>
          <p:nvPr/>
        </p:nvCxnSpPr>
        <p:spPr>
          <a:xfrm>
            <a:off x="6377354" y="1435101"/>
            <a:ext cx="0" cy="53133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Audio 17">
            <a:hlinkClick r:id="" action="ppaction://media"/>
            <a:extLst>
              <a:ext uri="{FF2B5EF4-FFF2-40B4-BE49-F238E27FC236}">
                <a16:creationId xmlns:a16="http://schemas.microsoft.com/office/drawing/2014/main" id="{5D8F62E8-BB3B-9145-AD06-1C0C1AD9E7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EEDCBEF-724B-E94D-9104-BD4A8997D5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209" y="1761611"/>
            <a:ext cx="4835333" cy="466034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0AA9F55-FC68-8449-938C-25EC579B3B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2627" y="1761611"/>
            <a:ext cx="4722748" cy="455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615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399"/>
    </mc:Choice>
    <mc:Fallback>
      <p:transition spd="slow" advTm="133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4678C4B-2A27-B642-A254-A3D4CA0B80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It’s the same story…</a:t>
            </a:r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CD2BA1ED-A147-2E47-8473-BB9C30FC4ED8}"/>
              </a:ext>
            </a:extLst>
          </p:cNvPr>
          <p:cNvSpPr txBox="1">
            <a:spLocks/>
          </p:cNvSpPr>
          <p:nvPr/>
        </p:nvSpPr>
        <p:spPr>
          <a:xfrm>
            <a:off x="1524000" y="223520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new characters!</a:t>
            </a:r>
          </a:p>
        </p:txBody>
      </p:sp>
      <p:pic>
        <p:nvPicPr>
          <p:cNvPr id="11" name="Audio Recording 4 Feb 2021 at 17:09:35" descr="Audio Recording 4 Feb 2021 at 17:09:35">
            <a:hlinkClick r:id="" action="ppaction://media"/>
            <a:extLst>
              <a:ext uri="{FF2B5EF4-FFF2-40B4-BE49-F238E27FC236}">
                <a16:creationId xmlns:a16="http://schemas.microsoft.com/office/drawing/2014/main" id="{848E2530-A549-4049-AED2-4F78365A7D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68424" y="581958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536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750"/>
    </mc:Choice>
    <mc:Fallback>
      <p:transition spd="slow" advTm="157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6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BFF60-C765-1641-8DE0-77FD4B8BD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designed a new character: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072C028-C166-404D-A7A7-F8C4D57F86DB}"/>
              </a:ext>
            </a:extLst>
          </p:cNvPr>
          <p:cNvSpPr/>
          <p:nvPr/>
        </p:nvSpPr>
        <p:spPr>
          <a:xfrm>
            <a:off x="1928791" y="1935590"/>
            <a:ext cx="8492680" cy="441142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Audio Recording 4 Feb 2021 at 17:08:56" descr="Audio Recording 4 Feb 2021 at 17:08:56">
            <a:hlinkClick r:id="" action="ppaction://media"/>
            <a:extLst>
              <a:ext uri="{FF2B5EF4-FFF2-40B4-BE49-F238E27FC236}">
                <a16:creationId xmlns:a16="http://schemas.microsoft.com/office/drawing/2014/main" id="{72B3C7F3-1F19-2D41-BBE1-D55EA005AA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53800" y="594061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161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384"/>
    </mc:Choice>
    <mc:Fallback>
      <p:transition spd="slow" advTm="93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6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A6DD5-04D0-F741-879A-0D2DCA4EF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887" y="2766218"/>
            <a:ext cx="5091113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Now you need a new story map: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12A94F-9509-A847-A1EF-95615BF81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062" y="15875"/>
            <a:ext cx="4495800" cy="64770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20E062F5-854D-B44C-9A47-4E5721B700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41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270"/>
    </mc:Choice>
    <mc:Fallback>
      <p:transition spd="slow" advTm="162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58</Words>
  <Application>Microsoft Macintosh PowerPoint</Application>
  <PresentationFormat>Widescreen</PresentationFormat>
  <Paragraphs>9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LI: To retell a traditional tale.</vt:lpstr>
      <vt:lpstr>PowerPoint Presentation</vt:lpstr>
      <vt:lpstr>Spot the difference:</vt:lpstr>
      <vt:lpstr>It’s the same story…</vt:lpstr>
      <vt:lpstr>You designed a new character:</vt:lpstr>
      <vt:lpstr>Now you need a new story map: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LI: To retell a traditional tale.</dc:title>
  <dc:creator>rubie.kiddy</dc:creator>
  <cp:lastModifiedBy>rubie.kiddy</cp:lastModifiedBy>
  <cp:revision>4</cp:revision>
  <dcterms:created xsi:type="dcterms:W3CDTF">2021-02-04T16:50:45Z</dcterms:created>
  <dcterms:modified xsi:type="dcterms:W3CDTF">2021-02-04T17:12:15Z</dcterms:modified>
</cp:coreProperties>
</file>