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-702" y="-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95FF-6A1C-468B-BDAA-9BF944BDFAD7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20E3F-7429-40F0-8963-5200E93E7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0929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95FF-6A1C-468B-BDAA-9BF944BDFAD7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20E3F-7429-40F0-8963-5200E93E7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661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95FF-6A1C-468B-BDAA-9BF944BDFAD7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20E3F-7429-40F0-8963-5200E93E7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290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95FF-6A1C-468B-BDAA-9BF944BDFAD7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20E3F-7429-40F0-8963-5200E93E7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568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95FF-6A1C-468B-BDAA-9BF944BDFAD7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20E3F-7429-40F0-8963-5200E93E7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017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95FF-6A1C-468B-BDAA-9BF944BDFAD7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20E3F-7429-40F0-8963-5200E93E7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734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95FF-6A1C-468B-BDAA-9BF944BDFAD7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20E3F-7429-40F0-8963-5200E93E7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939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95FF-6A1C-468B-BDAA-9BF944BDFAD7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20E3F-7429-40F0-8963-5200E93E7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387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95FF-6A1C-468B-BDAA-9BF944BDFAD7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20E3F-7429-40F0-8963-5200E93E7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4323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95FF-6A1C-468B-BDAA-9BF944BDFAD7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20E3F-7429-40F0-8963-5200E93E7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969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95FF-6A1C-468B-BDAA-9BF944BDFAD7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20E3F-7429-40F0-8963-5200E93E7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35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495FF-6A1C-468B-BDAA-9BF944BDFAD7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20E3F-7429-40F0-8963-5200E93E7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690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3189" y="152731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Intention: To retell a traditional tale</a:t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Adding actions to our story map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82400" y="61872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30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5577" y="195943"/>
            <a:ext cx="110903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We have been learning about the story Peter and the Wolf.</a:t>
            </a:r>
          </a:p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Can you remember what happens in the story?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419" y="1428907"/>
            <a:ext cx="4942424" cy="505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82400" y="61805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29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5577" y="195943"/>
            <a:ext cx="11090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This is my story map.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3357155" y="2024742"/>
            <a:ext cx="4637314" cy="4206241"/>
          </a:xfrm>
          <a:custGeom>
            <a:avLst/>
            <a:gdLst>
              <a:gd name="connsiteX0" fmla="*/ 0 w 4637314"/>
              <a:gd name="connsiteY0" fmla="*/ 888275 h 4885509"/>
              <a:gd name="connsiteX1" fmla="*/ 65314 w 4637314"/>
              <a:gd name="connsiteY1" fmla="*/ 836023 h 4885509"/>
              <a:gd name="connsiteX2" fmla="*/ 104502 w 4637314"/>
              <a:gd name="connsiteY2" fmla="*/ 809898 h 4885509"/>
              <a:gd name="connsiteX3" fmla="*/ 261257 w 4637314"/>
              <a:gd name="connsiteY3" fmla="*/ 679269 h 4885509"/>
              <a:gd name="connsiteX4" fmla="*/ 391885 w 4637314"/>
              <a:gd name="connsiteY4" fmla="*/ 600892 h 4885509"/>
              <a:gd name="connsiteX5" fmla="*/ 470262 w 4637314"/>
              <a:gd name="connsiteY5" fmla="*/ 548640 h 4885509"/>
              <a:gd name="connsiteX6" fmla="*/ 561702 w 4637314"/>
              <a:gd name="connsiteY6" fmla="*/ 496389 h 4885509"/>
              <a:gd name="connsiteX7" fmla="*/ 849085 w 4637314"/>
              <a:gd name="connsiteY7" fmla="*/ 313509 h 4885509"/>
              <a:gd name="connsiteX8" fmla="*/ 927462 w 4637314"/>
              <a:gd name="connsiteY8" fmla="*/ 274320 h 4885509"/>
              <a:gd name="connsiteX9" fmla="*/ 1005840 w 4637314"/>
              <a:gd name="connsiteY9" fmla="*/ 248195 h 4885509"/>
              <a:gd name="connsiteX10" fmla="*/ 1084217 w 4637314"/>
              <a:gd name="connsiteY10" fmla="*/ 209006 h 4885509"/>
              <a:gd name="connsiteX11" fmla="*/ 1175657 w 4637314"/>
              <a:gd name="connsiteY11" fmla="*/ 182880 h 4885509"/>
              <a:gd name="connsiteX12" fmla="*/ 1332411 w 4637314"/>
              <a:gd name="connsiteY12" fmla="*/ 104503 h 4885509"/>
              <a:gd name="connsiteX13" fmla="*/ 1397725 w 4637314"/>
              <a:gd name="connsiteY13" fmla="*/ 78378 h 4885509"/>
              <a:gd name="connsiteX14" fmla="*/ 1528354 w 4637314"/>
              <a:gd name="connsiteY14" fmla="*/ 65315 h 4885509"/>
              <a:gd name="connsiteX15" fmla="*/ 1619794 w 4637314"/>
              <a:gd name="connsiteY15" fmla="*/ 52252 h 4885509"/>
              <a:gd name="connsiteX16" fmla="*/ 1776548 w 4637314"/>
              <a:gd name="connsiteY16" fmla="*/ 39189 h 4885509"/>
              <a:gd name="connsiteX17" fmla="*/ 1867988 w 4637314"/>
              <a:gd name="connsiteY17" fmla="*/ 26126 h 4885509"/>
              <a:gd name="connsiteX18" fmla="*/ 2011680 w 4637314"/>
              <a:gd name="connsiteY18" fmla="*/ 13063 h 4885509"/>
              <a:gd name="connsiteX19" fmla="*/ 2142308 w 4637314"/>
              <a:gd name="connsiteY19" fmla="*/ 0 h 4885509"/>
              <a:gd name="connsiteX20" fmla="*/ 2939142 w 4637314"/>
              <a:gd name="connsiteY20" fmla="*/ 13063 h 4885509"/>
              <a:gd name="connsiteX21" fmla="*/ 3108960 w 4637314"/>
              <a:gd name="connsiteY21" fmla="*/ 52252 h 4885509"/>
              <a:gd name="connsiteX22" fmla="*/ 3396342 w 4637314"/>
              <a:gd name="connsiteY22" fmla="*/ 104503 h 4885509"/>
              <a:gd name="connsiteX23" fmla="*/ 3579222 w 4637314"/>
              <a:gd name="connsiteY23" fmla="*/ 156755 h 4885509"/>
              <a:gd name="connsiteX24" fmla="*/ 3657600 w 4637314"/>
              <a:gd name="connsiteY24" fmla="*/ 182880 h 4885509"/>
              <a:gd name="connsiteX25" fmla="*/ 3709851 w 4637314"/>
              <a:gd name="connsiteY25" fmla="*/ 195943 h 4885509"/>
              <a:gd name="connsiteX26" fmla="*/ 3801291 w 4637314"/>
              <a:gd name="connsiteY26" fmla="*/ 261258 h 4885509"/>
              <a:gd name="connsiteX27" fmla="*/ 3958045 w 4637314"/>
              <a:gd name="connsiteY27" fmla="*/ 352698 h 4885509"/>
              <a:gd name="connsiteX28" fmla="*/ 4049485 w 4637314"/>
              <a:gd name="connsiteY28" fmla="*/ 404949 h 4885509"/>
              <a:gd name="connsiteX29" fmla="*/ 4127862 w 4637314"/>
              <a:gd name="connsiteY29" fmla="*/ 457200 h 4885509"/>
              <a:gd name="connsiteX30" fmla="*/ 4297680 w 4637314"/>
              <a:gd name="connsiteY30" fmla="*/ 587829 h 4885509"/>
              <a:gd name="connsiteX31" fmla="*/ 4402182 w 4637314"/>
              <a:gd name="connsiteY31" fmla="*/ 679269 h 4885509"/>
              <a:gd name="connsiteX32" fmla="*/ 4441371 w 4637314"/>
              <a:gd name="connsiteY32" fmla="*/ 744583 h 4885509"/>
              <a:gd name="connsiteX33" fmla="*/ 4506685 w 4637314"/>
              <a:gd name="connsiteY33" fmla="*/ 888275 h 4885509"/>
              <a:gd name="connsiteX34" fmla="*/ 4558937 w 4637314"/>
              <a:gd name="connsiteY34" fmla="*/ 979715 h 4885509"/>
              <a:gd name="connsiteX35" fmla="*/ 4611188 w 4637314"/>
              <a:gd name="connsiteY35" fmla="*/ 1188720 h 4885509"/>
              <a:gd name="connsiteX36" fmla="*/ 4637314 w 4637314"/>
              <a:gd name="connsiteY36" fmla="*/ 1319349 h 4885509"/>
              <a:gd name="connsiteX37" fmla="*/ 4624251 w 4637314"/>
              <a:gd name="connsiteY37" fmla="*/ 1554480 h 4885509"/>
              <a:gd name="connsiteX38" fmla="*/ 4585062 w 4637314"/>
              <a:gd name="connsiteY38" fmla="*/ 1645920 h 4885509"/>
              <a:gd name="connsiteX39" fmla="*/ 4532811 w 4637314"/>
              <a:gd name="connsiteY39" fmla="*/ 1737360 h 4885509"/>
              <a:gd name="connsiteX40" fmla="*/ 4467497 w 4637314"/>
              <a:gd name="connsiteY40" fmla="*/ 1815738 h 4885509"/>
              <a:gd name="connsiteX41" fmla="*/ 4376057 w 4637314"/>
              <a:gd name="connsiteY41" fmla="*/ 1907178 h 4885509"/>
              <a:gd name="connsiteX42" fmla="*/ 4258491 w 4637314"/>
              <a:gd name="connsiteY42" fmla="*/ 2024743 h 4885509"/>
              <a:gd name="connsiteX43" fmla="*/ 4140925 w 4637314"/>
              <a:gd name="connsiteY43" fmla="*/ 2129246 h 4885509"/>
              <a:gd name="connsiteX44" fmla="*/ 4075611 w 4637314"/>
              <a:gd name="connsiteY44" fmla="*/ 2142309 h 4885509"/>
              <a:gd name="connsiteX45" fmla="*/ 3958045 w 4637314"/>
              <a:gd name="connsiteY45" fmla="*/ 2207623 h 4885509"/>
              <a:gd name="connsiteX46" fmla="*/ 3905794 w 4637314"/>
              <a:gd name="connsiteY46" fmla="*/ 2233749 h 4885509"/>
              <a:gd name="connsiteX47" fmla="*/ 3709851 w 4637314"/>
              <a:gd name="connsiteY47" fmla="*/ 2299063 h 4885509"/>
              <a:gd name="connsiteX48" fmla="*/ 3540034 w 4637314"/>
              <a:gd name="connsiteY48" fmla="*/ 2325189 h 4885509"/>
              <a:gd name="connsiteX49" fmla="*/ 3331028 w 4637314"/>
              <a:gd name="connsiteY49" fmla="*/ 2364378 h 4885509"/>
              <a:gd name="connsiteX50" fmla="*/ 3265714 w 4637314"/>
              <a:gd name="connsiteY50" fmla="*/ 2377440 h 4885509"/>
              <a:gd name="connsiteX51" fmla="*/ 3148148 w 4637314"/>
              <a:gd name="connsiteY51" fmla="*/ 2390503 h 4885509"/>
              <a:gd name="connsiteX52" fmla="*/ 2965268 w 4637314"/>
              <a:gd name="connsiteY52" fmla="*/ 2416629 h 4885509"/>
              <a:gd name="connsiteX53" fmla="*/ 2756262 w 4637314"/>
              <a:gd name="connsiteY53" fmla="*/ 2442755 h 4885509"/>
              <a:gd name="connsiteX54" fmla="*/ 2651760 w 4637314"/>
              <a:gd name="connsiteY54" fmla="*/ 2468880 h 4885509"/>
              <a:gd name="connsiteX55" fmla="*/ 2508068 w 4637314"/>
              <a:gd name="connsiteY55" fmla="*/ 2495006 h 4885509"/>
              <a:gd name="connsiteX56" fmla="*/ 2220685 w 4637314"/>
              <a:gd name="connsiteY56" fmla="*/ 2534195 h 4885509"/>
              <a:gd name="connsiteX57" fmla="*/ 1894114 w 4637314"/>
              <a:gd name="connsiteY57" fmla="*/ 2625635 h 4885509"/>
              <a:gd name="connsiteX58" fmla="*/ 1750422 w 4637314"/>
              <a:gd name="connsiteY58" fmla="*/ 2664823 h 4885509"/>
              <a:gd name="connsiteX59" fmla="*/ 1580605 w 4637314"/>
              <a:gd name="connsiteY59" fmla="*/ 2704012 h 4885509"/>
              <a:gd name="connsiteX60" fmla="*/ 1410788 w 4637314"/>
              <a:gd name="connsiteY60" fmla="*/ 2769326 h 4885509"/>
              <a:gd name="connsiteX61" fmla="*/ 1188720 w 4637314"/>
              <a:gd name="connsiteY61" fmla="*/ 2834640 h 4885509"/>
              <a:gd name="connsiteX62" fmla="*/ 1031965 w 4637314"/>
              <a:gd name="connsiteY62" fmla="*/ 2899955 h 4885509"/>
              <a:gd name="connsiteX63" fmla="*/ 744582 w 4637314"/>
              <a:gd name="connsiteY63" fmla="*/ 3017520 h 4885509"/>
              <a:gd name="connsiteX64" fmla="*/ 522514 w 4637314"/>
              <a:gd name="connsiteY64" fmla="*/ 3108960 h 4885509"/>
              <a:gd name="connsiteX65" fmla="*/ 431074 w 4637314"/>
              <a:gd name="connsiteY65" fmla="*/ 3148149 h 4885509"/>
              <a:gd name="connsiteX66" fmla="*/ 352697 w 4637314"/>
              <a:gd name="connsiteY66" fmla="*/ 3187338 h 4885509"/>
              <a:gd name="connsiteX67" fmla="*/ 235131 w 4637314"/>
              <a:gd name="connsiteY67" fmla="*/ 3396343 h 4885509"/>
              <a:gd name="connsiteX68" fmla="*/ 209005 w 4637314"/>
              <a:gd name="connsiteY68" fmla="*/ 3526972 h 4885509"/>
              <a:gd name="connsiteX69" fmla="*/ 182880 w 4637314"/>
              <a:gd name="connsiteY69" fmla="*/ 3631475 h 4885509"/>
              <a:gd name="connsiteX70" fmla="*/ 235131 w 4637314"/>
              <a:gd name="connsiteY70" fmla="*/ 4023360 h 4885509"/>
              <a:gd name="connsiteX71" fmla="*/ 261257 w 4637314"/>
              <a:gd name="connsiteY71" fmla="*/ 4075612 h 4885509"/>
              <a:gd name="connsiteX72" fmla="*/ 274320 w 4637314"/>
              <a:gd name="connsiteY72" fmla="*/ 4140926 h 4885509"/>
              <a:gd name="connsiteX73" fmla="*/ 365760 w 4637314"/>
              <a:gd name="connsiteY73" fmla="*/ 4245429 h 4885509"/>
              <a:gd name="connsiteX74" fmla="*/ 418011 w 4637314"/>
              <a:gd name="connsiteY74" fmla="*/ 4349932 h 4885509"/>
              <a:gd name="connsiteX75" fmla="*/ 457200 w 4637314"/>
              <a:gd name="connsiteY75" fmla="*/ 4376058 h 4885509"/>
              <a:gd name="connsiteX76" fmla="*/ 483325 w 4637314"/>
              <a:gd name="connsiteY76" fmla="*/ 4441372 h 4885509"/>
              <a:gd name="connsiteX77" fmla="*/ 522514 w 4637314"/>
              <a:gd name="connsiteY77" fmla="*/ 4467498 h 4885509"/>
              <a:gd name="connsiteX78" fmla="*/ 640080 w 4637314"/>
              <a:gd name="connsiteY78" fmla="*/ 4558938 h 4885509"/>
              <a:gd name="connsiteX79" fmla="*/ 705394 w 4637314"/>
              <a:gd name="connsiteY79" fmla="*/ 4611189 h 4885509"/>
              <a:gd name="connsiteX80" fmla="*/ 770708 w 4637314"/>
              <a:gd name="connsiteY80" fmla="*/ 4663440 h 4885509"/>
              <a:gd name="connsiteX81" fmla="*/ 822960 w 4637314"/>
              <a:gd name="connsiteY81" fmla="*/ 4676503 h 4885509"/>
              <a:gd name="connsiteX82" fmla="*/ 979714 w 4637314"/>
              <a:gd name="connsiteY82" fmla="*/ 4754880 h 4885509"/>
              <a:gd name="connsiteX83" fmla="*/ 1058091 w 4637314"/>
              <a:gd name="connsiteY83" fmla="*/ 4794069 h 4885509"/>
              <a:gd name="connsiteX84" fmla="*/ 1136468 w 4637314"/>
              <a:gd name="connsiteY84" fmla="*/ 4807132 h 4885509"/>
              <a:gd name="connsiteX85" fmla="*/ 1280160 w 4637314"/>
              <a:gd name="connsiteY85" fmla="*/ 4859383 h 4885509"/>
              <a:gd name="connsiteX86" fmla="*/ 1423851 w 4637314"/>
              <a:gd name="connsiteY86" fmla="*/ 4872446 h 4885509"/>
              <a:gd name="connsiteX87" fmla="*/ 1502228 w 4637314"/>
              <a:gd name="connsiteY87" fmla="*/ 4885509 h 4885509"/>
              <a:gd name="connsiteX88" fmla="*/ 1933302 w 4637314"/>
              <a:gd name="connsiteY88" fmla="*/ 4872446 h 4885509"/>
              <a:gd name="connsiteX89" fmla="*/ 2037805 w 4637314"/>
              <a:gd name="connsiteY89" fmla="*/ 4846320 h 4885509"/>
              <a:gd name="connsiteX90" fmla="*/ 2194560 w 4637314"/>
              <a:gd name="connsiteY90" fmla="*/ 4820195 h 4885509"/>
              <a:gd name="connsiteX91" fmla="*/ 2259874 w 4637314"/>
              <a:gd name="connsiteY91" fmla="*/ 4807132 h 4885509"/>
              <a:gd name="connsiteX92" fmla="*/ 2338251 w 4637314"/>
              <a:gd name="connsiteY92" fmla="*/ 4794069 h 4885509"/>
              <a:gd name="connsiteX93" fmla="*/ 2442754 w 4637314"/>
              <a:gd name="connsiteY93" fmla="*/ 4767943 h 4885509"/>
              <a:gd name="connsiteX94" fmla="*/ 2677885 w 4637314"/>
              <a:gd name="connsiteY94" fmla="*/ 4741818 h 4885509"/>
              <a:gd name="connsiteX95" fmla="*/ 2860765 w 4637314"/>
              <a:gd name="connsiteY95" fmla="*/ 4689566 h 4885509"/>
              <a:gd name="connsiteX96" fmla="*/ 2952205 w 4637314"/>
              <a:gd name="connsiteY96" fmla="*/ 4663440 h 4885509"/>
              <a:gd name="connsiteX97" fmla="*/ 3082834 w 4637314"/>
              <a:gd name="connsiteY97" fmla="*/ 4624252 h 4885509"/>
              <a:gd name="connsiteX98" fmla="*/ 3174274 w 4637314"/>
              <a:gd name="connsiteY98" fmla="*/ 4572000 h 4885509"/>
              <a:gd name="connsiteX99" fmla="*/ 3252651 w 4637314"/>
              <a:gd name="connsiteY99" fmla="*/ 4545875 h 4885509"/>
              <a:gd name="connsiteX100" fmla="*/ 3357154 w 4637314"/>
              <a:gd name="connsiteY100" fmla="*/ 4480560 h 4885509"/>
              <a:gd name="connsiteX101" fmla="*/ 3396342 w 4637314"/>
              <a:gd name="connsiteY101" fmla="*/ 4441372 h 4885509"/>
              <a:gd name="connsiteX102" fmla="*/ 3435531 w 4637314"/>
              <a:gd name="connsiteY102" fmla="*/ 4415246 h 4885509"/>
              <a:gd name="connsiteX103" fmla="*/ 3474720 w 4637314"/>
              <a:gd name="connsiteY103" fmla="*/ 4362995 h 4885509"/>
              <a:gd name="connsiteX104" fmla="*/ 3592285 w 4637314"/>
              <a:gd name="connsiteY104" fmla="*/ 4271555 h 4885509"/>
              <a:gd name="connsiteX105" fmla="*/ 3657600 w 4637314"/>
              <a:gd name="connsiteY105" fmla="*/ 4219303 h 4885509"/>
              <a:gd name="connsiteX106" fmla="*/ 3683725 w 4637314"/>
              <a:gd name="connsiteY106" fmla="*/ 4180115 h 4885509"/>
              <a:gd name="connsiteX107" fmla="*/ 3801291 w 4637314"/>
              <a:gd name="connsiteY107" fmla="*/ 4062549 h 4885509"/>
              <a:gd name="connsiteX108" fmla="*/ 3853542 w 4637314"/>
              <a:gd name="connsiteY108" fmla="*/ 4010298 h 4885509"/>
              <a:gd name="connsiteX109" fmla="*/ 3905794 w 4637314"/>
              <a:gd name="connsiteY109" fmla="*/ 3971109 h 4885509"/>
              <a:gd name="connsiteX110" fmla="*/ 3944982 w 4637314"/>
              <a:gd name="connsiteY110" fmla="*/ 3918858 h 4885509"/>
              <a:gd name="connsiteX111" fmla="*/ 3971108 w 4637314"/>
              <a:gd name="connsiteY111" fmla="*/ 3879669 h 4885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4637314" h="4885509">
                <a:moveTo>
                  <a:pt x="0" y="888275"/>
                </a:moveTo>
                <a:cubicBezTo>
                  <a:pt x="21771" y="870858"/>
                  <a:pt x="43009" y="852752"/>
                  <a:pt x="65314" y="836023"/>
                </a:cubicBezTo>
                <a:cubicBezTo>
                  <a:pt x="77873" y="826603"/>
                  <a:pt x="92582" y="820115"/>
                  <a:pt x="104502" y="809898"/>
                </a:cubicBezTo>
                <a:cubicBezTo>
                  <a:pt x="192692" y="734307"/>
                  <a:pt x="127947" y="759255"/>
                  <a:pt x="261257" y="679269"/>
                </a:cubicBezTo>
                <a:cubicBezTo>
                  <a:pt x="304800" y="653143"/>
                  <a:pt x="349634" y="629059"/>
                  <a:pt x="391885" y="600892"/>
                </a:cubicBezTo>
                <a:cubicBezTo>
                  <a:pt x="418011" y="583475"/>
                  <a:pt x="443521" y="565096"/>
                  <a:pt x="470262" y="548640"/>
                </a:cubicBezTo>
                <a:cubicBezTo>
                  <a:pt x="500160" y="530241"/>
                  <a:pt x="532021" y="515135"/>
                  <a:pt x="561702" y="496389"/>
                </a:cubicBezTo>
                <a:cubicBezTo>
                  <a:pt x="640388" y="446693"/>
                  <a:pt x="761898" y="357103"/>
                  <a:pt x="849085" y="313509"/>
                </a:cubicBezTo>
                <a:cubicBezTo>
                  <a:pt x="875211" y="300446"/>
                  <a:pt x="900499" y="285554"/>
                  <a:pt x="927462" y="274320"/>
                </a:cubicBezTo>
                <a:cubicBezTo>
                  <a:pt x="952883" y="263728"/>
                  <a:pt x="980419" y="258787"/>
                  <a:pt x="1005840" y="248195"/>
                </a:cubicBezTo>
                <a:cubicBezTo>
                  <a:pt x="1032803" y="236961"/>
                  <a:pt x="1056955" y="219492"/>
                  <a:pt x="1084217" y="209006"/>
                </a:cubicBezTo>
                <a:cubicBezTo>
                  <a:pt x="1113804" y="197626"/>
                  <a:pt x="1146441" y="195181"/>
                  <a:pt x="1175657" y="182880"/>
                </a:cubicBezTo>
                <a:cubicBezTo>
                  <a:pt x="1229498" y="160210"/>
                  <a:pt x="1278170" y="126199"/>
                  <a:pt x="1332411" y="104503"/>
                </a:cubicBezTo>
                <a:cubicBezTo>
                  <a:pt x="1354182" y="95795"/>
                  <a:pt x="1374732" y="82977"/>
                  <a:pt x="1397725" y="78378"/>
                </a:cubicBezTo>
                <a:cubicBezTo>
                  <a:pt x="1440635" y="69796"/>
                  <a:pt x="1484894" y="70428"/>
                  <a:pt x="1528354" y="65315"/>
                </a:cubicBezTo>
                <a:cubicBezTo>
                  <a:pt x="1558933" y="61717"/>
                  <a:pt x="1589174" y="55475"/>
                  <a:pt x="1619794" y="52252"/>
                </a:cubicBezTo>
                <a:cubicBezTo>
                  <a:pt x="1671938" y="46763"/>
                  <a:pt x="1724404" y="44678"/>
                  <a:pt x="1776548" y="39189"/>
                </a:cubicBezTo>
                <a:cubicBezTo>
                  <a:pt x="1807168" y="35966"/>
                  <a:pt x="1837387" y="29526"/>
                  <a:pt x="1867988" y="26126"/>
                </a:cubicBezTo>
                <a:cubicBezTo>
                  <a:pt x="1915789" y="20815"/>
                  <a:pt x="1963802" y="17623"/>
                  <a:pt x="2011680" y="13063"/>
                </a:cubicBezTo>
                <a:lnTo>
                  <a:pt x="2142308" y="0"/>
                </a:lnTo>
                <a:lnTo>
                  <a:pt x="2939142" y="13063"/>
                </a:lnTo>
                <a:cubicBezTo>
                  <a:pt x="3042237" y="16095"/>
                  <a:pt x="3015332" y="28845"/>
                  <a:pt x="3108960" y="52252"/>
                </a:cubicBezTo>
                <a:cubicBezTo>
                  <a:pt x="3361739" y="115447"/>
                  <a:pt x="2881682" y="-42544"/>
                  <a:pt x="3396342" y="104503"/>
                </a:cubicBezTo>
                <a:cubicBezTo>
                  <a:pt x="3457302" y="121920"/>
                  <a:pt x="3519076" y="136707"/>
                  <a:pt x="3579222" y="156755"/>
                </a:cubicBezTo>
                <a:cubicBezTo>
                  <a:pt x="3605348" y="165463"/>
                  <a:pt x="3631222" y="174967"/>
                  <a:pt x="3657600" y="182880"/>
                </a:cubicBezTo>
                <a:cubicBezTo>
                  <a:pt x="3674796" y="188039"/>
                  <a:pt x="3693041" y="189639"/>
                  <a:pt x="3709851" y="195943"/>
                </a:cubicBezTo>
                <a:cubicBezTo>
                  <a:pt x="3812947" y="234605"/>
                  <a:pt x="3715772" y="204245"/>
                  <a:pt x="3801291" y="261258"/>
                </a:cubicBezTo>
                <a:cubicBezTo>
                  <a:pt x="3851623" y="294813"/>
                  <a:pt x="3905694" y="322390"/>
                  <a:pt x="3958045" y="352698"/>
                </a:cubicBezTo>
                <a:cubicBezTo>
                  <a:pt x="3988426" y="370287"/>
                  <a:pt x="4020276" y="385476"/>
                  <a:pt x="4049485" y="404949"/>
                </a:cubicBezTo>
                <a:cubicBezTo>
                  <a:pt x="4075611" y="422366"/>
                  <a:pt x="4102743" y="438361"/>
                  <a:pt x="4127862" y="457200"/>
                </a:cubicBezTo>
                <a:cubicBezTo>
                  <a:pt x="4356487" y="628669"/>
                  <a:pt x="4187955" y="514679"/>
                  <a:pt x="4297680" y="587829"/>
                </a:cubicBezTo>
                <a:cubicBezTo>
                  <a:pt x="4438514" y="775609"/>
                  <a:pt x="4217425" y="494512"/>
                  <a:pt x="4402182" y="679269"/>
                </a:cubicBezTo>
                <a:cubicBezTo>
                  <a:pt x="4420135" y="697222"/>
                  <a:pt x="4429213" y="722294"/>
                  <a:pt x="4441371" y="744583"/>
                </a:cubicBezTo>
                <a:cubicBezTo>
                  <a:pt x="4579542" y="997893"/>
                  <a:pt x="4398670" y="672244"/>
                  <a:pt x="4506685" y="888275"/>
                </a:cubicBezTo>
                <a:cubicBezTo>
                  <a:pt x="4522385" y="919674"/>
                  <a:pt x="4544226" y="947841"/>
                  <a:pt x="4558937" y="979715"/>
                </a:cubicBezTo>
                <a:cubicBezTo>
                  <a:pt x="4591508" y="1050287"/>
                  <a:pt x="4591908" y="1111601"/>
                  <a:pt x="4611188" y="1188720"/>
                </a:cubicBezTo>
                <a:cubicBezTo>
                  <a:pt x="4630675" y="1266667"/>
                  <a:pt x="4621299" y="1223263"/>
                  <a:pt x="4637314" y="1319349"/>
                </a:cubicBezTo>
                <a:cubicBezTo>
                  <a:pt x="4632960" y="1397726"/>
                  <a:pt x="4631693" y="1476336"/>
                  <a:pt x="4624251" y="1554480"/>
                </a:cubicBezTo>
                <a:cubicBezTo>
                  <a:pt x="4621750" y="1580740"/>
                  <a:pt x="4593701" y="1625762"/>
                  <a:pt x="4585062" y="1645920"/>
                </a:cubicBezTo>
                <a:cubicBezTo>
                  <a:pt x="4551815" y="1723497"/>
                  <a:pt x="4601292" y="1646054"/>
                  <a:pt x="4532811" y="1737360"/>
                </a:cubicBezTo>
                <a:cubicBezTo>
                  <a:pt x="4504399" y="1822596"/>
                  <a:pt x="4544147" y="1728138"/>
                  <a:pt x="4467497" y="1815738"/>
                </a:cubicBezTo>
                <a:cubicBezTo>
                  <a:pt x="4378195" y="1917797"/>
                  <a:pt x="4481767" y="1854322"/>
                  <a:pt x="4376057" y="1907178"/>
                </a:cubicBezTo>
                <a:cubicBezTo>
                  <a:pt x="4284947" y="2021063"/>
                  <a:pt x="4367017" y="1928275"/>
                  <a:pt x="4258491" y="2024743"/>
                </a:cubicBezTo>
                <a:cubicBezTo>
                  <a:pt x="4223580" y="2055775"/>
                  <a:pt x="4183531" y="2107943"/>
                  <a:pt x="4140925" y="2129246"/>
                </a:cubicBezTo>
                <a:cubicBezTo>
                  <a:pt x="4121066" y="2139175"/>
                  <a:pt x="4097382" y="2137955"/>
                  <a:pt x="4075611" y="2142309"/>
                </a:cubicBezTo>
                <a:cubicBezTo>
                  <a:pt x="3993048" y="2204232"/>
                  <a:pt x="4056017" y="2164080"/>
                  <a:pt x="3958045" y="2207623"/>
                </a:cubicBezTo>
                <a:cubicBezTo>
                  <a:pt x="3940250" y="2215532"/>
                  <a:pt x="3923769" y="2226259"/>
                  <a:pt x="3905794" y="2233749"/>
                </a:cubicBezTo>
                <a:cubicBezTo>
                  <a:pt x="3845807" y="2258744"/>
                  <a:pt x="3773842" y="2284296"/>
                  <a:pt x="3709851" y="2299063"/>
                </a:cubicBezTo>
                <a:cubicBezTo>
                  <a:pt x="3680396" y="2305860"/>
                  <a:pt x="3565518" y="2321548"/>
                  <a:pt x="3540034" y="2325189"/>
                </a:cubicBezTo>
                <a:cubicBezTo>
                  <a:pt x="3403570" y="2370678"/>
                  <a:pt x="3515393" y="2339797"/>
                  <a:pt x="3331028" y="2364378"/>
                </a:cubicBezTo>
                <a:cubicBezTo>
                  <a:pt x="3309020" y="2367312"/>
                  <a:pt x="3287693" y="2374300"/>
                  <a:pt x="3265714" y="2377440"/>
                </a:cubicBezTo>
                <a:cubicBezTo>
                  <a:pt x="3226680" y="2383016"/>
                  <a:pt x="3187247" y="2385403"/>
                  <a:pt x="3148148" y="2390503"/>
                </a:cubicBezTo>
                <a:cubicBezTo>
                  <a:pt x="3087086" y="2398468"/>
                  <a:pt x="3026371" y="2408991"/>
                  <a:pt x="2965268" y="2416629"/>
                </a:cubicBezTo>
                <a:cubicBezTo>
                  <a:pt x="2895599" y="2425338"/>
                  <a:pt x="2825518" y="2431212"/>
                  <a:pt x="2756262" y="2442755"/>
                </a:cubicBezTo>
                <a:cubicBezTo>
                  <a:pt x="2720845" y="2448658"/>
                  <a:pt x="2686896" y="2461483"/>
                  <a:pt x="2651760" y="2468880"/>
                </a:cubicBezTo>
                <a:cubicBezTo>
                  <a:pt x="2604122" y="2478909"/>
                  <a:pt x="2556261" y="2488121"/>
                  <a:pt x="2508068" y="2495006"/>
                </a:cubicBezTo>
                <a:cubicBezTo>
                  <a:pt x="2283557" y="2527079"/>
                  <a:pt x="2470446" y="2484243"/>
                  <a:pt x="2220685" y="2534195"/>
                </a:cubicBezTo>
                <a:cubicBezTo>
                  <a:pt x="2001012" y="2578129"/>
                  <a:pt x="2102366" y="2562254"/>
                  <a:pt x="1894114" y="2625635"/>
                </a:cubicBezTo>
                <a:cubicBezTo>
                  <a:pt x="1846618" y="2640090"/>
                  <a:pt x="1798586" y="2652782"/>
                  <a:pt x="1750422" y="2664823"/>
                </a:cubicBezTo>
                <a:cubicBezTo>
                  <a:pt x="1694063" y="2678913"/>
                  <a:pt x="1636129" y="2686928"/>
                  <a:pt x="1580605" y="2704012"/>
                </a:cubicBezTo>
                <a:cubicBezTo>
                  <a:pt x="1522639" y="2721848"/>
                  <a:pt x="1468324" y="2750147"/>
                  <a:pt x="1410788" y="2769326"/>
                </a:cubicBezTo>
                <a:cubicBezTo>
                  <a:pt x="1337590" y="2793725"/>
                  <a:pt x="1261663" y="2809487"/>
                  <a:pt x="1188720" y="2834640"/>
                </a:cubicBezTo>
                <a:cubicBezTo>
                  <a:pt x="1135206" y="2853093"/>
                  <a:pt x="1084679" y="2879328"/>
                  <a:pt x="1031965" y="2899955"/>
                </a:cubicBezTo>
                <a:cubicBezTo>
                  <a:pt x="567094" y="3081861"/>
                  <a:pt x="1215191" y="2815831"/>
                  <a:pt x="744582" y="3017520"/>
                </a:cubicBezTo>
                <a:cubicBezTo>
                  <a:pt x="671002" y="3049054"/>
                  <a:pt x="596408" y="3078170"/>
                  <a:pt x="522514" y="3108960"/>
                </a:cubicBezTo>
                <a:cubicBezTo>
                  <a:pt x="491904" y="3121714"/>
                  <a:pt x="460734" y="3133319"/>
                  <a:pt x="431074" y="3148149"/>
                </a:cubicBezTo>
                <a:lnTo>
                  <a:pt x="352697" y="3187338"/>
                </a:lnTo>
                <a:cubicBezTo>
                  <a:pt x="282074" y="3328581"/>
                  <a:pt x="321086" y="3258814"/>
                  <a:pt x="235131" y="3396343"/>
                </a:cubicBezTo>
                <a:cubicBezTo>
                  <a:pt x="226422" y="3439886"/>
                  <a:pt x="218638" y="3483624"/>
                  <a:pt x="209005" y="3526972"/>
                </a:cubicBezTo>
                <a:cubicBezTo>
                  <a:pt x="201216" y="3562023"/>
                  <a:pt x="182880" y="3631475"/>
                  <a:pt x="182880" y="3631475"/>
                </a:cubicBezTo>
                <a:cubicBezTo>
                  <a:pt x="199411" y="3829848"/>
                  <a:pt x="178964" y="3882943"/>
                  <a:pt x="235131" y="4023360"/>
                </a:cubicBezTo>
                <a:cubicBezTo>
                  <a:pt x="242363" y="4041440"/>
                  <a:pt x="252548" y="4058195"/>
                  <a:pt x="261257" y="4075612"/>
                </a:cubicBezTo>
                <a:cubicBezTo>
                  <a:pt x="265611" y="4097383"/>
                  <a:pt x="265303" y="4120637"/>
                  <a:pt x="274320" y="4140926"/>
                </a:cubicBezTo>
                <a:cubicBezTo>
                  <a:pt x="288713" y="4173310"/>
                  <a:pt x="342886" y="4222555"/>
                  <a:pt x="365760" y="4245429"/>
                </a:cubicBezTo>
                <a:cubicBezTo>
                  <a:pt x="380007" y="4288174"/>
                  <a:pt x="384356" y="4310668"/>
                  <a:pt x="418011" y="4349932"/>
                </a:cubicBezTo>
                <a:cubicBezTo>
                  <a:pt x="428228" y="4361852"/>
                  <a:pt x="444137" y="4367349"/>
                  <a:pt x="457200" y="4376058"/>
                </a:cubicBezTo>
                <a:cubicBezTo>
                  <a:pt x="465908" y="4397829"/>
                  <a:pt x="469696" y="4422291"/>
                  <a:pt x="483325" y="4441372"/>
                </a:cubicBezTo>
                <a:cubicBezTo>
                  <a:pt x="492450" y="4454147"/>
                  <a:pt x="509954" y="4458078"/>
                  <a:pt x="522514" y="4467498"/>
                </a:cubicBezTo>
                <a:cubicBezTo>
                  <a:pt x="562231" y="4497286"/>
                  <a:pt x="601042" y="4528265"/>
                  <a:pt x="640080" y="4558938"/>
                </a:cubicBezTo>
                <a:cubicBezTo>
                  <a:pt x="662003" y="4576163"/>
                  <a:pt x="683623" y="4593772"/>
                  <a:pt x="705394" y="4611189"/>
                </a:cubicBezTo>
                <a:cubicBezTo>
                  <a:pt x="727165" y="4628606"/>
                  <a:pt x="743660" y="4656678"/>
                  <a:pt x="770708" y="4663440"/>
                </a:cubicBezTo>
                <a:lnTo>
                  <a:pt x="822960" y="4676503"/>
                </a:lnTo>
                <a:lnTo>
                  <a:pt x="979714" y="4754880"/>
                </a:lnTo>
                <a:cubicBezTo>
                  <a:pt x="1005840" y="4767943"/>
                  <a:pt x="1029279" y="4789267"/>
                  <a:pt x="1058091" y="4794069"/>
                </a:cubicBezTo>
                <a:lnTo>
                  <a:pt x="1136468" y="4807132"/>
                </a:lnTo>
                <a:cubicBezTo>
                  <a:pt x="1167233" y="4819438"/>
                  <a:pt x="1250142" y="4854086"/>
                  <a:pt x="1280160" y="4859383"/>
                </a:cubicBezTo>
                <a:cubicBezTo>
                  <a:pt x="1327523" y="4867741"/>
                  <a:pt x="1376086" y="4866827"/>
                  <a:pt x="1423851" y="4872446"/>
                </a:cubicBezTo>
                <a:cubicBezTo>
                  <a:pt x="1450156" y="4875541"/>
                  <a:pt x="1476102" y="4881155"/>
                  <a:pt x="1502228" y="4885509"/>
                </a:cubicBezTo>
                <a:cubicBezTo>
                  <a:pt x="1645919" y="4881155"/>
                  <a:pt x="1789928" y="4882937"/>
                  <a:pt x="1933302" y="4872446"/>
                </a:cubicBezTo>
                <a:cubicBezTo>
                  <a:pt x="1969113" y="4869826"/>
                  <a:pt x="2002387" y="4852223"/>
                  <a:pt x="2037805" y="4846320"/>
                </a:cubicBezTo>
                <a:lnTo>
                  <a:pt x="2194560" y="4820195"/>
                </a:lnTo>
                <a:cubicBezTo>
                  <a:pt x="2216425" y="4816337"/>
                  <a:pt x="2238030" y="4811104"/>
                  <a:pt x="2259874" y="4807132"/>
                </a:cubicBezTo>
                <a:cubicBezTo>
                  <a:pt x="2285933" y="4802394"/>
                  <a:pt x="2312353" y="4799619"/>
                  <a:pt x="2338251" y="4794069"/>
                </a:cubicBezTo>
                <a:cubicBezTo>
                  <a:pt x="2373360" y="4786545"/>
                  <a:pt x="2407265" y="4773403"/>
                  <a:pt x="2442754" y="4767943"/>
                </a:cubicBezTo>
                <a:cubicBezTo>
                  <a:pt x="2520696" y="4755952"/>
                  <a:pt x="2677885" y="4741818"/>
                  <a:pt x="2677885" y="4741818"/>
                </a:cubicBezTo>
                <a:lnTo>
                  <a:pt x="2860765" y="4689566"/>
                </a:lnTo>
                <a:cubicBezTo>
                  <a:pt x="2891245" y="4680857"/>
                  <a:pt x="2922772" y="4675213"/>
                  <a:pt x="2952205" y="4663440"/>
                </a:cubicBezTo>
                <a:cubicBezTo>
                  <a:pt x="3038135" y="4629069"/>
                  <a:pt x="2994527" y="4641914"/>
                  <a:pt x="3082834" y="4624252"/>
                </a:cubicBezTo>
                <a:cubicBezTo>
                  <a:pt x="3113314" y="4606835"/>
                  <a:pt x="3142400" y="4586711"/>
                  <a:pt x="3174274" y="4572000"/>
                </a:cubicBezTo>
                <a:cubicBezTo>
                  <a:pt x="3199278" y="4560460"/>
                  <a:pt x="3227581" y="4557271"/>
                  <a:pt x="3252651" y="4545875"/>
                </a:cubicBezTo>
                <a:cubicBezTo>
                  <a:pt x="3258258" y="4543326"/>
                  <a:pt x="3342084" y="4493118"/>
                  <a:pt x="3357154" y="4480560"/>
                </a:cubicBezTo>
                <a:cubicBezTo>
                  <a:pt x="3371346" y="4468734"/>
                  <a:pt x="3382150" y="4453198"/>
                  <a:pt x="3396342" y="4441372"/>
                </a:cubicBezTo>
                <a:cubicBezTo>
                  <a:pt x="3408403" y="4431321"/>
                  <a:pt x="3424430" y="4426347"/>
                  <a:pt x="3435531" y="4415246"/>
                </a:cubicBezTo>
                <a:cubicBezTo>
                  <a:pt x="3450926" y="4399851"/>
                  <a:pt x="3458671" y="4377706"/>
                  <a:pt x="3474720" y="4362995"/>
                </a:cubicBezTo>
                <a:cubicBezTo>
                  <a:pt x="3511317" y="4329448"/>
                  <a:pt x="3553247" y="4302228"/>
                  <a:pt x="3592285" y="4271555"/>
                </a:cubicBezTo>
                <a:cubicBezTo>
                  <a:pt x="3614209" y="4254329"/>
                  <a:pt x="3642134" y="4242502"/>
                  <a:pt x="3657600" y="4219303"/>
                </a:cubicBezTo>
                <a:cubicBezTo>
                  <a:pt x="3666308" y="4206240"/>
                  <a:pt x="3674600" y="4192890"/>
                  <a:pt x="3683725" y="4180115"/>
                </a:cubicBezTo>
                <a:cubicBezTo>
                  <a:pt x="3743490" y="4096443"/>
                  <a:pt x="3705921" y="4148382"/>
                  <a:pt x="3801291" y="4062549"/>
                </a:cubicBezTo>
                <a:cubicBezTo>
                  <a:pt x="3819599" y="4046072"/>
                  <a:pt x="3835005" y="4026518"/>
                  <a:pt x="3853542" y="4010298"/>
                </a:cubicBezTo>
                <a:cubicBezTo>
                  <a:pt x="3869927" y="3995961"/>
                  <a:pt x="3890399" y="3986504"/>
                  <a:pt x="3905794" y="3971109"/>
                </a:cubicBezTo>
                <a:cubicBezTo>
                  <a:pt x="3921189" y="3955714"/>
                  <a:pt x="3932328" y="3936574"/>
                  <a:pt x="3944982" y="3918858"/>
                </a:cubicBezTo>
                <a:cubicBezTo>
                  <a:pt x="3954107" y="3906083"/>
                  <a:pt x="3971108" y="3879669"/>
                  <a:pt x="3971108" y="387966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088" y="1949748"/>
            <a:ext cx="1314338" cy="924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531" y="1422285"/>
            <a:ext cx="1409700" cy="120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765" y="1871159"/>
            <a:ext cx="1043277" cy="756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828" y="3147500"/>
            <a:ext cx="1162642" cy="930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423" y="3556795"/>
            <a:ext cx="1495044" cy="1153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730" y="3556795"/>
            <a:ext cx="1197545" cy="143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319" y="5256682"/>
            <a:ext cx="1126107" cy="1201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275" y="5481460"/>
            <a:ext cx="1068887" cy="1144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759" y="5481460"/>
            <a:ext cx="1077415" cy="1118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404" y="4806910"/>
            <a:ext cx="1288305" cy="899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445025" y="60534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51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7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5577" y="1664135"/>
            <a:ext cx="110903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Have a look at your story map you made yesterday and retell your story to a grown up. </a:t>
            </a:r>
            <a:endParaRPr lang="en-GB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26592" y="61378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82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5577" y="111188"/>
            <a:ext cx="110903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Now, have a go at adding some actions to your story map. Here are some of my actions to give you some ideas. 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3" y="1492027"/>
            <a:ext cx="2149318" cy="2024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842" y="1510979"/>
            <a:ext cx="2129196" cy="2005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77" y="3935192"/>
            <a:ext cx="2815727" cy="219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078" y="3884573"/>
            <a:ext cx="2391116" cy="230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842" y="3854434"/>
            <a:ext cx="2409178" cy="2358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13656" y="2060620"/>
            <a:ext cx="1120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wolf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12200" y="6247703"/>
            <a:ext cx="1120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duck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08405" y="6243175"/>
            <a:ext cx="1120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cat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1341" y="6150653"/>
            <a:ext cx="1120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bird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368250" y="2060620"/>
            <a:ext cx="1403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house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66490" y="61506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33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85</Words>
  <Application>Microsoft Office PowerPoint</Application>
  <PresentationFormat>Custom</PresentationFormat>
  <Paragraphs>11</Paragraphs>
  <Slides>5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Learning Intention: To retell a traditional tale  Adding actions to our story map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Intention: To retell a traditional tale  Adding actions to our story map</dc:title>
  <dc:creator>Swan, Laura</dc:creator>
  <cp:lastModifiedBy>Swan, Laura</cp:lastModifiedBy>
  <cp:revision>7</cp:revision>
  <dcterms:created xsi:type="dcterms:W3CDTF">2021-02-02T10:47:39Z</dcterms:created>
  <dcterms:modified xsi:type="dcterms:W3CDTF">2021-02-02T12:34:12Z</dcterms:modified>
</cp:coreProperties>
</file>