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9764-6432-41FC-BF56-32087F73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BE2F2-14B9-497A-BB5D-763EA0FAA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2EDA-EE43-4EC9-AE7A-88AE1AEC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61A6-759A-4B49-8F6D-E72AFFAC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6B78F-BA70-4C74-AF9A-6BACA43A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FFDF-7BE3-4150-866A-ADD5F768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160C8-7B25-48FC-89A6-8765B9B45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67F69-4D1E-455B-97AA-23AA9281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75F70-12B4-40A5-AF56-BB9616C9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9577-5572-46A6-8D53-D0CED6B0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07141-89AA-4FB7-97B8-EB8F448BB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00E41-6E46-4EF1-8C99-08A981D7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4B88-41C2-41ED-8FED-F9AA6788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F6222-23A5-4693-B176-01D76297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252E-88C6-4E81-ADEE-255A91D3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3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E99F-7B99-4989-9A02-A1D60396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3A86-45F2-45BB-AE92-BD82863E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8CFA8-AA04-4B2C-800A-3E6E686A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C8BEB-0E52-45F0-AD57-6E4F298E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D2EF7-4D6C-4643-9BD5-399DAC80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AF43-5D91-4536-BCB2-089605D0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B9B65-1A21-4C4E-8FC5-43F29FD3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E26B0-D16B-482D-9491-9C6941A3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4DCBD-3D67-4BFF-A8B8-80326ED5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F0380-647C-4E1A-8A2D-4A8E1D3D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8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27BD-132B-43D2-B6B7-C810B26A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FCE0-716C-4B24-B22B-3482166A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5492-5BAF-4609-9173-8FDABC07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BDE3-A06F-46CF-9E66-48E95D3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BB3C4-E722-4F6C-A09C-CF6B7D30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561AF-7EC6-4ECD-AEC1-3476C0B7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6319-379A-41A0-9037-FC1D9B6A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9CE4-008F-4194-846D-1F1D1654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AAA24-061F-4DE9-8211-5444456F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6E543-FEDD-440A-A37E-EE2DA4030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E41B7-4A90-4777-9128-5AAF4426D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D92E4-7D69-4190-80F9-5B3D4E3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4872B-DD20-455F-BEFB-04068D81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F1C39-97D2-42BE-A6FE-4D173800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7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D42F-42F6-4C13-BE34-260AB6D2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D1589-BBC8-421F-9DB6-649A4FC6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830B4-8A2D-4B7B-B9C6-1E589792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816A2-E6E2-4E26-881B-0652AC79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2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92E53-86D4-480D-A508-3FEC6F84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3579A-8A7C-4BBC-A871-517DBDDB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6715E-EA87-4A34-8E21-435D995B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F1E0-8E82-4D4C-8409-348C5438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5183-318A-4CEE-8D01-1D6D1B05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EA01-995C-492F-A061-9AB2488C8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4047-4B41-493C-9ABD-ABB184B3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EFA4C-295D-4B38-92ED-81FE2F8E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9DAC0-2913-4276-BD0E-00817587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BBED-0EDA-4B19-864A-6DB24B48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894D8-03C6-46A2-80BA-B1F619CC7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AB683-0D8A-4D67-B39F-E3FA8FF7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7701-3E92-4B57-B2CC-B5BB35D7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38A54-CC20-4992-8748-582CCA84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2873-8064-4B13-A810-5A15DDD3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91328-B0AA-44F6-B4D5-04545880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EC8B-830F-42B6-8B57-A0EDC124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1907-033A-470C-B0AB-0E1EEE877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F6D6-8817-4232-A49A-3D61F247FEF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3FFB-C307-410B-B731-93C6565D6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BDDE-452B-4B22-8FCA-7DE4BE57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529E-CD07-4128-8BB2-F7718FD05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7DBE0-8DAC-437C-9827-C3472B3B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9" y="176629"/>
            <a:ext cx="44100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4EBF1-C83C-4C51-AE30-A583479E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83285" y="983284"/>
            <a:ext cx="6871944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05047-2D84-4BFA-9673-1479173F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" y="215376"/>
            <a:ext cx="8820150" cy="6267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3633A6-3D6E-47BC-873B-275F7963E481}"/>
              </a:ext>
            </a:extLst>
          </p:cNvPr>
          <p:cNvSpPr/>
          <p:nvPr/>
        </p:nvSpPr>
        <p:spPr>
          <a:xfrm>
            <a:off x="9099612" y="215376"/>
            <a:ext cx="302728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you think the children feel when they get Ant’s text message?</a:t>
            </a:r>
          </a:p>
        </p:txBody>
      </p:sp>
    </p:spTree>
    <p:extLst>
      <p:ext uri="{BB962C8B-B14F-4D97-AF65-F5344CB8AC3E}">
        <p14:creationId xmlns:p14="http://schemas.microsoft.com/office/powerpoint/2010/main" val="84730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B47E6-0B8F-4DA2-9D91-F76AA128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7" y="179866"/>
            <a:ext cx="8877300" cy="6267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40B3BE-B69D-4712-A0C9-EFA33C00D467}"/>
              </a:ext>
            </a:extLst>
          </p:cNvPr>
          <p:cNvSpPr/>
          <p:nvPr/>
        </p:nvSpPr>
        <p:spPr>
          <a:xfrm>
            <a:off x="9099612" y="215376"/>
            <a:ext cx="302728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the children feel once Ant tells them why they’re there?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46068-5246-4D77-8605-D86EDB0CAD0B}"/>
              </a:ext>
            </a:extLst>
          </p:cNvPr>
          <p:cNvSpPr/>
          <p:nvPr/>
        </p:nvSpPr>
        <p:spPr>
          <a:xfrm>
            <a:off x="9164715" y="4556557"/>
            <a:ext cx="302728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Aunt Aisha feel and why?</a:t>
            </a:r>
          </a:p>
        </p:txBody>
      </p:sp>
    </p:spTree>
    <p:extLst>
      <p:ext uri="{BB962C8B-B14F-4D97-AF65-F5344CB8AC3E}">
        <p14:creationId xmlns:p14="http://schemas.microsoft.com/office/powerpoint/2010/main" val="390807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3A7C6-9C9B-4730-AFFC-305992F0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0" y="290512"/>
            <a:ext cx="89249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</cp:revision>
  <dcterms:created xsi:type="dcterms:W3CDTF">2021-03-01T17:05:52Z</dcterms:created>
  <dcterms:modified xsi:type="dcterms:W3CDTF">2021-03-01T17:14:09Z</dcterms:modified>
</cp:coreProperties>
</file>