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4407-5179-4404-B188-CD6CB346F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294E2-E511-44E9-B0F9-97E5230BB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6AA2B-D034-4356-9CA4-01E03980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ED779-1AF6-45E5-A650-334D8F59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F2A5-8F24-488E-BB96-CA29C68A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67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6E4C-8BD3-4197-AE79-94B8829D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229C9-2148-4ACB-B242-F8450EA3A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37820-746C-49DC-8BD6-42C8CF7D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95E36-CBF7-4300-AC3E-176C481B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5E19E-B53B-4E2D-975D-7A925884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12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97677-48AA-41E0-8720-83DD207ED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7909A-77B7-467C-A66E-A808F1499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14600-AA6E-4909-B410-ED4595A2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464CF-1C23-4A78-A951-DA89AF7C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B219D-050D-486D-8E6C-5AF2420F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6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EF00-53A7-4B19-BEAB-C055390F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ACA6-7590-4B69-9769-77C3A7051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83311-2798-4647-89A8-0B424F0B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B4F25-405A-423D-AD7F-2D0A193F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E5147-A1F0-4250-9956-347C3FA9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54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2B25-11D7-415D-AC9B-B1818A52B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80245-8E9E-4120-A84F-3E8BD9CA7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62565-D33B-4803-9A84-FD96258D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FA461-FC0C-41DD-B44A-C63B6C66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2BF1F-FAC6-4F2A-9716-C5D0F63B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1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4C67-77A9-45CF-98DB-026CE693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B70F3-500E-4896-9582-670B8DE0B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357B6-0C52-4BD4-8C6E-DBF2D17B5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7EE0E-A918-43B8-BE88-26486F80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AE9CD-F51C-47B2-8B4F-E718569C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956E7-4296-4EAD-BB0B-1479BFA02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1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BEC6-B77B-454C-B9A0-F4032CFE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2FD59-0DFD-4054-9928-29C47C5B1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E7C44-B2CF-4B75-B18F-72F917161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67685-3C2E-4721-AF8E-320FAF320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81033-3CEA-4D84-87BC-41F300D4F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B240D-3424-4BCE-B933-258C677A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E3A9D-A6AA-47A0-B902-7D8A5935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048F3-A47F-41F3-A83A-25402B95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9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51B5-CBBC-42A2-83E7-E389F563E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71B7E-A68E-4B5B-9D81-6433BE4D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A3DDE-B00F-4DEE-8184-298D1397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A645D-D291-486E-807C-FEE7C11EA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47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E55650-0487-4DE6-918F-1EB67C98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1D250-0F4A-4627-9B7F-4AA6CB43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70EDE-4EDC-486D-9C4D-9F1288B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66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A7BE-6752-4E6E-99FC-C7C867D8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4895-BFEC-47AD-B7FB-5E8082C45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1A795-1B81-48D3-A3F9-29428947C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10F80-2B8A-40AD-BB30-349E14EA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7C961-6597-4862-A60E-55B81E21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07A4B-4D8E-47B9-B3D9-AF8272AE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B95C-2D59-47FA-885D-96D0155C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550ED-B31A-4D93-8075-BDDEE8594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60BC7-BD4C-4382-8E7A-B0F62C552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73213-92DE-4921-A40D-4F8EAC72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658D2-4679-438F-BE41-39EA6525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FA3D1-D1BD-4816-8542-A37E4B9B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5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86A6C-9B25-4CB9-9B9E-10D8FA95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A30EF-E0F6-4FE3-AD43-142E08D5D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BA884-0344-4BB4-8519-2500298C0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E4291-1F62-4C53-AF06-4C57C14BAE6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1AFB1-513A-47BC-BFFA-D97C93B42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1E31D-CB53-4E4A-BF71-0A7A7A64E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F1C352-34D6-4BAC-B5BA-3D71DFD77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599945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9048BC-828A-442D-A2E5-4810FB78F25F}"/>
              </a:ext>
            </a:extLst>
          </p:cNvPr>
          <p:cNvSpPr/>
          <p:nvPr/>
        </p:nvSpPr>
        <p:spPr>
          <a:xfrm>
            <a:off x="4208016" y="736847"/>
            <a:ext cx="497149" cy="239697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E25C2F-2D1B-4505-A52A-62E6E760D0DD}"/>
              </a:ext>
            </a:extLst>
          </p:cNvPr>
          <p:cNvSpPr/>
          <p:nvPr/>
        </p:nvSpPr>
        <p:spPr>
          <a:xfrm>
            <a:off x="1688237" y="2815703"/>
            <a:ext cx="557813" cy="202706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7C5279-EB88-4C65-A2AE-68F04680E61F}"/>
              </a:ext>
            </a:extLst>
          </p:cNvPr>
          <p:cNvSpPr/>
          <p:nvPr/>
        </p:nvSpPr>
        <p:spPr>
          <a:xfrm>
            <a:off x="4208016" y="2815703"/>
            <a:ext cx="736846" cy="239697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FCBA5D-4F50-4688-88F1-0F04032E18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2469" y="31020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6C9A76-BFE5-4A42-A42B-27C31CE98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" y="133350"/>
            <a:ext cx="5514975" cy="6724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AFFF70-4B38-43E0-86AD-5E30A8AE7261}"/>
              </a:ext>
            </a:extLst>
          </p:cNvPr>
          <p:cNvSpPr/>
          <p:nvPr/>
        </p:nvSpPr>
        <p:spPr>
          <a:xfrm>
            <a:off x="1846556" y="736847"/>
            <a:ext cx="497149" cy="239697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6A947-1AEC-416A-81D3-9B3D8FE5EA11}"/>
              </a:ext>
            </a:extLst>
          </p:cNvPr>
          <p:cNvSpPr/>
          <p:nvPr/>
        </p:nvSpPr>
        <p:spPr>
          <a:xfrm>
            <a:off x="3142697" y="2183909"/>
            <a:ext cx="399494" cy="195308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BC75E0-B26E-4E64-BD8F-CC36D83DBF24}"/>
              </a:ext>
            </a:extLst>
          </p:cNvPr>
          <p:cNvSpPr/>
          <p:nvPr/>
        </p:nvSpPr>
        <p:spPr>
          <a:xfrm>
            <a:off x="4406446" y="1944212"/>
            <a:ext cx="497149" cy="239697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509959-91F0-449B-A741-577153AF6A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11145" y="28471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E2760D-6522-4E42-8EE2-04017D2CB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33350"/>
            <a:ext cx="4833141" cy="6610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B9E133-C673-49BC-AD80-182809548FA0}"/>
              </a:ext>
            </a:extLst>
          </p:cNvPr>
          <p:cNvSpPr/>
          <p:nvPr/>
        </p:nvSpPr>
        <p:spPr>
          <a:xfrm>
            <a:off x="2210541" y="932156"/>
            <a:ext cx="603680" cy="221942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74C12-150C-49B8-AC97-49F7D3D4399C}"/>
              </a:ext>
            </a:extLst>
          </p:cNvPr>
          <p:cNvSpPr/>
          <p:nvPr/>
        </p:nvSpPr>
        <p:spPr>
          <a:xfrm>
            <a:off x="2814221" y="5051396"/>
            <a:ext cx="1757779" cy="221942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F6F6D9-82E3-4715-9730-ADD44ED7BF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183FEB-E0F4-4010-8BC0-EE3E05BBB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0"/>
            <a:ext cx="5010150" cy="68472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35BA1B-657F-44CF-96B7-9B4000D5D546}"/>
              </a:ext>
            </a:extLst>
          </p:cNvPr>
          <p:cNvSpPr/>
          <p:nvPr/>
        </p:nvSpPr>
        <p:spPr>
          <a:xfrm>
            <a:off x="985421" y="2689934"/>
            <a:ext cx="310719" cy="230819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FF0AAA-F372-4674-B0C8-ED655F529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5691" y="31799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Cook, Sarah</cp:lastModifiedBy>
  <cp:revision>8</cp:revision>
  <dcterms:created xsi:type="dcterms:W3CDTF">2021-02-01T12:48:47Z</dcterms:created>
  <dcterms:modified xsi:type="dcterms:W3CDTF">2021-02-03T07:51:29Z</dcterms:modified>
</cp:coreProperties>
</file>