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6" r:id="rId7"/>
    <p:sldId id="260" r:id="rId8"/>
    <p:sldId id="261" r:id="rId9"/>
    <p:sldId id="262" r:id="rId10"/>
    <p:sldId id="271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63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1A448-A29F-4673-81C3-0ADEFA673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21CB1-9851-44AB-AE78-FA64AC4E1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2DA31-09C1-492B-8153-5B1A2D70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5D869-16C0-4DB0-838C-67613810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05349-197E-40F3-A5FB-E68CB035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78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0FA09-153E-41DA-80DD-F408AED4B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D9DA9-4C95-4F74-AE44-37CA45226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12D36-37ED-43E7-BBA6-65076213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37C4-A7AC-4E28-8FE4-73E9DB87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12D4F-4D64-45F0-892D-C3B50759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326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473E2-96A3-4896-84EE-CF109096F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343BF-7830-4F71-99F0-40DC4A930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983E6-1F0E-446F-AB77-27A2B92A0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48820-F969-4FE3-B6B6-1ADAC8CE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B0811-9181-4AEE-9481-95E7F04C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0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1284-9E54-45FE-A0E6-395BA5F4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8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AC688-810A-488D-8A42-93224B748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3A34-6544-4CA3-81A9-DC28F6B90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7A1FE-3A74-496C-8D76-D33614F2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EA873-F40A-45E5-9EE4-890E1FAA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9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E66E-BAA2-4A9F-BDFC-24C654D1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E6AA6-1449-4E6D-9CC1-0D756739B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0CAF0-06AC-4FC4-9210-46DA16AFA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C3C94-ED32-4EF9-A592-970B53B1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5F52-E9FD-4C31-A527-AA5C6280B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26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1E53F-C533-4FC2-BD20-DB4D91B81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E7B90-1EC7-4F06-8910-1B16A4B28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56A57-07C7-4A36-9DFA-0BA352D8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509AC-BE51-49C1-B13B-F080B724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21367-CE82-497F-8DE3-40AF858B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0A22C-28BB-4E90-817E-19B00CD1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4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48861-8E10-4BAB-A09A-703FB6D48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C8AAE-7F5E-4BCE-879C-CC3FE4873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95E99-AB26-4C48-AB71-C43B85132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B88AF1-C40F-4786-94E5-C617B8A34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DEB2F-FD0A-49E5-8F30-806180381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A3955-CFE8-4531-AD95-85DE868F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0F568-5E7A-4644-8028-5C7A5220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985F3-821C-4F73-9B03-DE38783B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05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B119-BAFF-43F3-91CE-CDD0D8C17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6633E-50FB-4C2C-BD55-7B5C2DEC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115F9C-9FA4-4FD7-A751-944B3BD9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4A4BD-BCD6-4483-9F6B-575A0CF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E5A1C6-4430-440A-84FE-A94CDE5F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7F3D3-5475-425D-9088-24E565DBE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F34C5-095C-4AE6-BBC0-ED21AC52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8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D0E5-C958-405A-8C8C-9BE8B51A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675BB-8B0E-49D9-8273-043D846E4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2C852-62C8-477A-B78F-B6C3516A8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069CD-5DB4-4FD0-8E2E-57DCD87C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DA1F1-4A5C-4768-8642-C0B88B0E9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595DB-3CD9-4CFB-9140-8D3B91F39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19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AE0D-7207-4062-AF60-947F791F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6330BD-9542-4841-9FE4-6F955FAF7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3C8DD-C8B3-41FD-8809-19510A12D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2629A-8C42-4E1E-845C-C078FA57B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71257-3148-42B3-9CC2-F6784854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06A36-7F76-48D8-A64A-B1E19E82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04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13935-1628-43EC-9347-0B7766DE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B5525-EEF6-408F-AC96-BFD5BEA70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62CA9-E517-4D2F-836B-CF050914B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4CBF0-B02E-405C-922B-13EEBDD5DE39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00231-2F24-48F8-9DCC-FC3934621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80C30-5AD3-47C2-9F30-47E10F976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25F28-DDD8-4135-A28C-2F07586B24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94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66145-A1A7-4C09-B278-D37C1AB667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Learning intention</a:t>
            </a:r>
            <a:br>
              <a:rPr lang="en-GB" dirty="0"/>
            </a:br>
            <a:r>
              <a:rPr lang="en-GB" dirty="0"/>
              <a:t>When were different modes of transport invented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4E454-A4AD-4A02-950B-F319299C1F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153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91316-59CC-497B-9202-E47ACE954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1769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BD2BB-9A4A-4E1F-B5C7-07A1276BF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first power road vehicle was invented By Nicolas </a:t>
            </a:r>
            <a:r>
              <a:rPr lang="en-GB" dirty="0" err="1"/>
              <a:t>Cugnot</a:t>
            </a:r>
            <a:r>
              <a:rPr lang="en-GB" dirty="0"/>
              <a:t> in France. It was steam powered and very slow and noisy.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F71832-1ABA-4416-97C0-E68423B80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8"/>
          <a:stretch/>
        </p:blipFill>
        <p:spPr bwMode="auto">
          <a:xfrm>
            <a:off x="956468" y="2743199"/>
            <a:ext cx="10279063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10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BF1FD-637E-40DF-AE2E-6E7ECEF2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1772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EB420-A03A-4BC9-8797-D1ADB4887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5E1A1-0D4F-4255-BC8C-A858BAA08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80" y="1492607"/>
            <a:ext cx="10381010" cy="51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1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7FDA-9F6E-4D89-B896-BC3ED35F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1783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AED78-0360-4056-83D3-B57AFECB9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00AA3-55F8-4997-BEAB-54209E76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70" y="1515874"/>
            <a:ext cx="10865860" cy="51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3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4610-9CA8-43F4-8D4C-818DD743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1814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05A99-0E74-4DA9-A9E5-9E7B6C8C4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D5EA8-9B2A-47D2-A009-C67C18C38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9574"/>
            <a:ext cx="10897397" cy="51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77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684D-E4BD-4889-95DC-044D9AE7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1885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823E-A333-425D-B82B-B56F0DCFF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074D3-D4AB-4C3B-8014-DCE502604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283610"/>
            <a:ext cx="9011434" cy="42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20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86D50-3B6C-4441-8D1E-B98D7188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1889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5933F5-B5C4-41C7-AAAA-231C6B964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138" y="1825625"/>
            <a:ext cx="8991724" cy="4351338"/>
          </a:xfrm>
        </p:spPr>
      </p:pic>
    </p:spTree>
    <p:extLst>
      <p:ext uri="{BB962C8B-B14F-4D97-AF65-F5344CB8AC3E}">
        <p14:creationId xmlns:p14="http://schemas.microsoft.com/office/powerpoint/2010/main" val="128432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AD46-6160-4344-BC38-786BFC265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1903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348E13-9F89-4B0F-86D5-40DB40D1B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998" y="1825625"/>
            <a:ext cx="9222004" cy="4351338"/>
          </a:xfrm>
        </p:spPr>
      </p:pic>
    </p:spTree>
    <p:extLst>
      <p:ext uri="{BB962C8B-B14F-4D97-AF65-F5344CB8AC3E}">
        <p14:creationId xmlns:p14="http://schemas.microsoft.com/office/powerpoint/2010/main" val="97032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E4CA3-DD16-4F35-A303-3D19DC4B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93A9C-490E-45BF-AA90-360734B30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A4C98-46B0-4A74-8DD6-BC601EE7B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67" y="1449972"/>
            <a:ext cx="10945753" cy="53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64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B73E4-3A1A-407D-810C-0DF110539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336F5-C803-4EF3-BCF3-95FF5352D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35" y="5532437"/>
            <a:ext cx="10344165" cy="1325563"/>
          </a:xfrm>
        </p:spPr>
        <p:txBody>
          <a:bodyPr>
            <a:normAutofit/>
          </a:bodyPr>
          <a:lstStyle/>
          <a:p>
            <a:r>
              <a:rPr lang="en-GB" dirty="0"/>
              <a:t>Modern helicopters where invented, although Leonardo Da Vinci had the idea 600 years earlier!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2A93A-00E2-40C7-A5AD-4CDEAB31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7" b="2000"/>
          <a:stretch/>
        </p:blipFill>
        <p:spPr>
          <a:xfrm>
            <a:off x="485735" y="1590675"/>
            <a:ext cx="5962677" cy="3781426"/>
          </a:xfrm>
          <a:prstGeom prst="rect">
            <a:avLst/>
          </a:prstGeom>
        </p:spPr>
      </p:pic>
      <p:pic>
        <p:nvPicPr>
          <p:cNvPr id="3074" name="Picture 2" descr="Helicopter Leonardo da Vinci">
            <a:extLst>
              <a:ext uri="{FF2B5EF4-FFF2-40B4-BE49-F238E27FC236}">
                <a16:creationId xmlns:a16="http://schemas.microsoft.com/office/drawing/2014/main" id="{F56028B3-2264-4517-941C-858564215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65125"/>
            <a:ext cx="38100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007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15B8-5612-4435-87F1-9B5281FB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9B8B-64A0-41E9-A692-C1A2EDA8D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94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1CDD-1B57-4178-8E09-740CC3B3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09F4C-6B4E-4A27-8679-FFA1923D7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are going to investigate </a:t>
            </a:r>
            <a:r>
              <a:rPr lang="en-GB" dirty="0" err="1"/>
              <a:t>whenthe</a:t>
            </a:r>
            <a:r>
              <a:rPr lang="en-GB" dirty="0"/>
              <a:t> main modes of </a:t>
            </a:r>
            <a:r>
              <a:rPr lang="en-GB" dirty="0" err="1"/>
              <a:t>tyransport</a:t>
            </a:r>
            <a:r>
              <a:rPr lang="en-GB" dirty="0"/>
              <a:t> were invented.</a:t>
            </a:r>
          </a:p>
          <a:p>
            <a:r>
              <a:rPr lang="en-GB" dirty="0"/>
              <a:t>Your task at the end is to create a timeline. </a:t>
            </a:r>
          </a:p>
        </p:txBody>
      </p:sp>
    </p:spTree>
    <p:extLst>
      <p:ext uri="{BB962C8B-B14F-4D97-AF65-F5344CB8AC3E}">
        <p14:creationId xmlns:p14="http://schemas.microsoft.com/office/powerpoint/2010/main" val="1170597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DAB20-7264-43E1-8275-66E4D4DF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1956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90FEA-1A4C-4B3D-AA21-1F9110EF8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71447" cy="4351338"/>
          </a:xfrm>
        </p:spPr>
        <p:txBody>
          <a:bodyPr/>
          <a:lstStyle/>
          <a:p>
            <a:r>
              <a:rPr lang="en-GB" dirty="0"/>
              <a:t>The Hovercraft was invented by 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Christopher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helvetica neue"/>
              </a:rPr>
              <a:t>Cockerell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 in the UK.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6F651-8161-466A-875C-7A178009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45" y="2519013"/>
            <a:ext cx="7218909" cy="36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4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D6F7F-6236-4366-A3BE-A4C644E0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2EB21-EDE6-45C9-934D-EC48B0557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88CD6E-3BAA-4769-B918-81093379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0"/>
            <a:ext cx="8340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658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7B1B-F8C7-4957-A94D-05401C7A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3,500BC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C5E33-0B4E-43EA-94EE-03113A2D9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640F4-9C2F-47A1-A9BC-B6F499694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25" y="1895943"/>
            <a:ext cx="7925503" cy="42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35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236DB-E5AB-48D6-A80C-2CCA4876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8,000BC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D5D51-8740-4DD8-8D16-D3EBB543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r>
              <a:rPr lang="en-GB" dirty="0"/>
              <a:t>The oldest boat ever discovered was the </a:t>
            </a:r>
            <a:r>
              <a:rPr lang="en-GB" dirty="0" err="1"/>
              <a:t>Pesse</a:t>
            </a:r>
            <a:r>
              <a:rPr lang="en-GB" dirty="0"/>
              <a:t> Canoe from Holland. However it is thought the </a:t>
            </a:r>
            <a:r>
              <a:rPr lang="en-GB" dirty="0" err="1"/>
              <a:t>the</a:t>
            </a:r>
            <a:r>
              <a:rPr lang="en-GB" dirty="0"/>
              <a:t> oldest water craft would have been used at the start of the Stone Age 800,000 years ago!</a:t>
            </a:r>
          </a:p>
          <a:p>
            <a:r>
              <a:rPr lang="en-GB" dirty="0"/>
              <a:t>The second picture is from Egypt from between 3,000 and 6,000 BC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4EE976-6B33-454F-9AFD-1A0B690D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" y="1825625"/>
            <a:ext cx="4101637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33CFF-16E5-45FE-9BCA-7F332DA82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79" y="4535368"/>
            <a:ext cx="4296375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9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A9A94-02FD-41D8-9148-BEE5E622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9600" dirty="0"/>
              <a:t>3,</a:t>
            </a:r>
            <a:r>
              <a:rPr lang="en-GB" sz="9600" b="1" dirty="0"/>
              <a:t>500BC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3F25-87DE-4F9F-AFFA-7618E2805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potters wheel was the wheel invented about 5,000BC. The first wheeled vehicles were used. There is evidence from all across Asia and Eastern Europe</a:t>
            </a:r>
          </a:p>
        </p:txBody>
      </p:sp>
      <p:pic>
        <p:nvPicPr>
          <p:cNvPr id="1028" name="Picture 4" descr="Invention of Wheel - Sumer">
            <a:extLst>
              <a:ext uri="{FF2B5EF4-FFF2-40B4-BE49-F238E27FC236}">
                <a16:creationId xmlns:a16="http://schemas.microsoft.com/office/drawing/2014/main" id="{B7A5BFF1-962D-4A3F-9101-C400C4A2D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49600"/>
            <a:ext cx="5715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58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AB9DE-EB74-4B31-ABED-C3B8BE76F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3,500BC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7F08-B6B6-4A36-B8DC-3F0A86644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345" y="199885"/>
            <a:ext cx="5651377" cy="4351338"/>
          </a:xfrm>
        </p:spPr>
        <p:txBody>
          <a:bodyPr/>
          <a:lstStyle/>
          <a:p>
            <a:r>
              <a:rPr lang="en-GB" dirty="0"/>
              <a:t>Horses were first domesticated in central Asia</a:t>
            </a:r>
          </a:p>
          <a:p>
            <a:r>
              <a:rPr lang="en-GB" dirty="0"/>
              <a:t>The potters wheel was the wheel invented about 5,000BC. The first wheeled vehicles were used. There is evidence of wheeled transport from all across Asia and Eastern Europe.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665AA9-238A-4873-8C4A-51D47615C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49" y="2375554"/>
            <a:ext cx="3532848" cy="4162589"/>
          </a:xfrm>
          <a:prstGeom prst="rect">
            <a:avLst/>
          </a:prstGeom>
        </p:spPr>
      </p:pic>
      <p:pic>
        <p:nvPicPr>
          <p:cNvPr id="6" name="Picture 4" descr="Invention of Wheel - Sumer">
            <a:extLst>
              <a:ext uri="{FF2B5EF4-FFF2-40B4-BE49-F238E27FC236}">
                <a16:creationId xmlns:a16="http://schemas.microsoft.com/office/drawing/2014/main" id="{93B39806-946B-4AAA-9ED5-C05D009C6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90" y="3534992"/>
            <a:ext cx="5180815" cy="30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38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BA47B-6BA5-4B9F-9559-DAEBB796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3,000BC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EEE2D-58D2-48A3-88B6-5CBE34A81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5287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Ocean going sailing boats used the wind for power in the eastern Pacific Ocean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F037B-08A2-465F-8D19-FEA23A03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1072231"/>
            <a:ext cx="6925084" cy="510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0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1857-3C0B-491E-902E-102577602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312BC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C2A09-E04D-465B-9236-E1B949E2B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E028D-3855-4B99-8893-DD866CDD7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941" y="2119844"/>
            <a:ext cx="8002117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0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2638-BD3F-4FE2-BA65-B09F8288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1,100AD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68B96-D92A-4C17-942C-8DCBD04E9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52575"/>
            <a:ext cx="10982325" cy="4624388"/>
          </a:xfrm>
        </p:spPr>
        <p:txBody>
          <a:bodyPr/>
          <a:lstStyle/>
          <a:p>
            <a:r>
              <a:rPr lang="en-GB" dirty="0"/>
              <a:t>Horse draw carriages to carry paying passengers were first used. This is an English carriage from the 1300’s called a </a:t>
            </a:r>
            <a:r>
              <a:rPr lang="en-GB" dirty="0" err="1"/>
              <a:t>Whirlecoat</a:t>
            </a:r>
            <a:r>
              <a:rPr lang="en-GB" dirty="0"/>
              <a:t>, which was a luxurious carriage used by important people.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44809-CAED-4EAD-A08D-1BA3AE49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9526"/>
            <a:ext cx="11965070" cy="357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1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00CA2-8124-4091-883A-134CF8D4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1662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16FF8-5E32-4050-A981-12A842D78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93FF2-C42F-421D-801A-3AF663C73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4" y="2107265"/>
            <a:ext cx="9468641" cy="44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20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262</Words>
  <Application>Microsoft Office PowerPoint</Application>
  <PresentationFormat>Widescreen</PresentationFormat>
  <Paragraphs>31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helvetica neue</vt:lpstr>
      <vt:lpstr>Office Theme</vt:lpstr>
      <vt:lpstr>Learning intention When were different modes of transport invented</vt:lpstr>
      <vt:lpstr>PowerPoint Presentation</vt:lpstr>
      <vt:lpstr>8,000BC</vt:lpstr>
      <vt:lpstr>3,500BC</vt:lpstr>
      <vt:lpstr>3,500BC</vt:lpstr>
      <vt:lpstr>3,000BC</vt:lpstr>
      <vt:lpstr>312BC</vt:lpstr>
      <vt:lpstr>1,100AD</vt:lpstr>
      <vt:lpstr>1662</vt:lpstr>
      <vt:lpstr>1769</vt:lpstr>
      <vt:lpstr>1772</vt:lpstr>
      <vt:lpstr>1783</vt:lpstr>
      <vt:lpstr>1814</vt:lpstr>
      <vt:lpstr>1885</vt:lpstr>
      <vt:lpstr>1889</vt:lpstr>
      <vt:lpstr>1903</vt:lpstr>
      <vt:lpstr>1908</vt:lpstr>
      <vt:lpstr>1940</vt:lpstr>
      <vt:lpstr>PowerPoint Presentation</vt:lpstr>
      <vt:lpstr>1956</vt:lpstr>
      <vt:lpstr>PowerPoint Presentation</vt:lpstr>
      <vt:lpstr>3,500BC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intention When were different modes of transport invented</dc:title>
  <dc:creator>Matilda Scott-Wilkinson</dc:creator>
  <cp:lastModifiedBy>Matilda Scott-Wilkinson</cp:lastModifiedBy>
  <cp:revision>9</cp:revision>
  <dcterms:created xsi:type="dcterms:W3CDTF">2021-02-27T20:50:16Z</dcterms:created>
  <dcterms:modified xsi:type="dcterms:W3CDTF">2021-02-28T17:33:47Z</dcterms:modified>
</cp:coreProperties>
</file>